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13"/>
  </p:notesMasterIdLst>
  <p:sldIdLst>
    <p:sldId id="256" r:id="rId5"/>
    <p:sldId id="258" r:id="rId6"/>
    <p:sldId id="311" r:id="rId7"/>
    <p:sldId id="262" r:id="rId8"/>
    <p:sldId id="307" r:id="rId9"/>
    <p:sldId id="310" r:id="rId10"/>
    <p:sldId id="301" r:id="rId11"/>
    <p:sldId id="309"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01F9B3F-3A7B-44B3-A8C5-7A2450B93C60}" v="6" dt="2024-07-14T15:42:39.37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18"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19"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laire Cooper" userId="1ca0590d-00c5-4edb-9a3e-aa34dd2fd2c0" providerId="ADAL" clId="{F7B75633-EE55-4F6A-9033-8478CE96DA1F}"/>
    <pc:docChg chg="modSld">
      <pc:chgData name="Claire Cooper" userId="1ca0590d-00c5-4edb-9a3e-aa34dd2fd2c0" providerId="ADAL" clId="{F7B75633-EE55-4F6A-9033-8478CE96DA1F}" dt="2024-06-13T09:26:26.170" v="10"/>
      <pc:docMkLst>
        <pc:docMk/>
      </pc:docMkLst>
      <pc:sldChg chg="addSp modSp mod">
        <pc:chgData name="Claire Cooper" userId="1ca0590d-00c5-4edb-9a3e-aa34dd2fd2c0" providerId="ADAL" clId="{F7B75633-EE55-4F6A-9033-8478CE96DA1F}" dt="2024-06-13T09:26:26.170" v="10"/>
        <pc:sldMkLst>
          <pc:docMk/>
          <pc:sldMk cId="618701382" sldId="256"/>
        </pc:sldMkLst>
        <pc:picChg chg="add mod">
          <ac:chgData name="Claire Cooper" userId="1ca0590d-00c5-4edb-9a3e-aa34dd2fd2c0" providerId="ADAL" clId="{F7B75633-EE55-4F6A-9033-8478CE96DA1F}" dt="2024-06-13T09:26:13.926" v="8" actId="1076"/>
          <ac:picMkLst>
            <pc:docMk/>
            <pc:sldMk cId="618701382" sldId="256"/>
            <ac:picMk id="3" creationId="{0B77E139-CD02-19AE-B39C-2BEF94AE3B0D}"/>
          </ac:picMkLst>
        </pc:picChg>
        <pc:picChg chg="mod">
          <ac:chgData name="Claire Cooper" userId="1ca0590d-00c5-4edb-9a3e-aa34dd2fd2c0" providerId="ADAL" clId="{F7B75633-EE55-4F6A-9033-8478CE96DA1F}" dt="2024-06-13T09:26:21.633" v="9"/>
          <ac:picMkLst>
            <pc:docMk/>
            <pc:sldMk cId="618701382" sldId="256"/>
            <ac:picMk id="8" creationId="{9FE2E2B4-1F08-AA1E-83D0-4D0A320BA251}"/>
          </ac:picMkLst>
        </pc:picChg>
        <pc:picChg chg="mod">
          <ac:chgData name="Claire Cooper" userId="1ca0590d-00c5-4edb-9a3e-aa34dd2fd2c0" providerId="ADAL" clId="{F7B75633-EE55-4F6A-9033-8478CE96DA1F}" dt="2024-06-13T09:26:26.170" v="10"/>
          <ac:picMkLst>
            <pc:docMk/>
            <pc:sldMk cId="618701382" sldId="256"/>
            <ac:picMk id="9" creationId="{1C4648B4-1195-80C7-2338-556379C47C86}"/>
          </ac:picMkLst>
        </pc:picChg>
      </pc:sldChg>
    </pc:docChg>
  </pc:docChgLst>
  <pc:docChgLst>
    <pc:chgData name="Eva Bowers" userId="d094ef65-c33a-4523-887f-4c57053b5af9" providerId="ADAL" clId="{AB7457CF-4412-4CB7-AB99-081DF0922D3A}"/>
    <pc:docChg chg="custSel modSld">
      <pc:chgData name="Eva Bowers" userId="d094ef65-c33a-4523-887f-4c57053b5af9" providerId="ADAL" clId="{AB7457CF-4412-4CB7-AB99-081DF0922D3A}" dt="2024-06-03T14:04:59.352" v="180" actId="20577"/>
      <pc:docMkLst>
        <pc:docMk/>
      </pc:docMkLst>
      <pc:sldChg chg="delSp modSp mod">
        <pc:chgData name="Eva Bowers" userId="d094ef65-c33a-4523-887f-4c57053b5af9" providerId="ADAL" clId="{AB7457CF-4412-4CB7-AB99-081DF0922D3A}" dt="2024-06-03T13:52:03.463" v="33" actId="20577"/>
        <pc:sldMkLst>
          <pc:docMk/>
          <pc:sldMk cId="3049512724" sldId="301"/>
        </pc:sldMkLst>
        <pc:graphicFrameChg chg="mod modGraphic">
          <ac:chgData name="Eva Bowers" userId="d094ef65-c33a-4523-887f-4c57053b5af9" providerId="ADAL" clId="{AB7457CF-4412-4CB7-AB99-081DF0922D3A}" dt="2024-06-03T13:52:03.463" v="33" actId="20577"/>
          <ac:graphicFrameMkLst>
            <pc:docMk/>
            <pc:sldMk cId="3049512724" sldId="301"/>
            <ac:graphicFrameMk id="2" creationId="{B1160AAC-E2BC-79B8-3170-1831A88CE08D}"/>
          </ac:graphicFrameMkLst>
        </pc:graphicFrameChg>
        <pc:graphicFrameChg chg="del modGraphic">
          <ac:chgData name="Eva Bowers" userId="d094ef65-c33a-4523-887f-4c57053b5af9" providerId="ADAL" clId="{AB7457CF-4412-4CB7-AB99-081DF0922D3A}" dt="2024-06-03T13:49:54.807" v="9" actId="478"/>
          <ac:graphicFrameMkLst>
            <pc:docMk/>
            <pc:sldMk cId="3049512724" sldId="301"/>
            <ac:graphicFrameMk id="3" creationId="{25B1D817-5F9D-196E-3693-95AE375E0F84}"/>
          </ac:graphicFrameMkLst>
        </pc:graphicFrameChg>
      </pc:sldChg>
      <pc:sldChg chg="modSp mod">
        <pc:chgData name="Eva Bowers" userId="d094ef65-c33a-4523-887f-4c57053b5af9" providerId="ADAL" clId="{AB7457CF-4412-4CB7-AB99-081DF0922D3A}" dt="2024-06-03T13:59:18.306" v="73" actId="20577"/>
        <pc:sldMkLst>
          <pc:docMk/>
          <pc:sldMk cId="3119236159" sldId="307"/>
        </pc:sldMkLst>
        <pc:spChg chg="mod">
          <ac:chgData name="Eva Bowers" userId="d094ef65-c33a-4523-887f-4c57053b5af9" providerId="ADAL" clId="{AB7457CF-4412-4CB7-AB99-081DF0922D3A}" dt="2024-06-03T13:59:18.306" v="73" actId="20577"/>
          <ac:spMkLst>
            <pc:docMk/>
            <pc:sldMk cId="3119236159" sldId="307"/>
            <ac:spMk id="9" creationId="{C14A7A13-8506-34BE-CBB1-87043210F1E4}"/>
          </ac:spMkLst>
        </pc:spChg>
      </pc:sldChg>
      <pc:sldChg chg="modSp mod">
        <pc:chgData name="Eva Bowers" userId="d094ef65-c33a-4523-887f-4c57053b5af9" providerId="ADAL" clId="{AB7457CF-4412-4CB7-AB99-081DF0922D3A}" dt="2024-06-03T14:04:59.352" v="180" actId="20577"/>
        <pc:sldMkLst>
          <pc:docMk/>
          <pc:sldMk cId="1424648545" sldId="310"/>
        </pc:sldMkLst>
        <pc:spChg chg="mod">
          <ac:chgData name="Eva Bowers" userId="d094ef65-c33a-4523-887f-4c57053b5af9" providerId="ADAL" clId="{AB7457CF-4412-4CB7-AB99-081DF0922D3A}" dt="2024-06-03T14:04:59.352" v="180" actId="20577"/>
          <ac:spMkLst>
            <pc:docMk/>
            <pc:sldMk cId="1424648545" sldId="310"/>
            <ac:spMk id="9" creationId="{C14A7A13-8506-34BE-CBB1-87043210F1E4}"/>
          </ac:spMkLst>
        </pc:spChg>
      </pc:sldChg>
    </pc:docChg>
  </pc:docChgLst>
  <pc:docChgLst>
    <pc:chgData name="Michelle Powell - Headteacher" userId="29a297e0-ea84-4f3e-8a51-b0af96198abb" providerId="ADAL" clId="{801F9B3F-3A7B-44B3-A8C5-7A2450B93C60}"/>
    <pc:docChg chg="custSel modSld">
      <pc:chgData name="Michelle Powell - Headteacher" userId="29a297e0-ea84-4f3e-8a51-b0af96198abb" providerId="ADAL" clId="{801F9B3F-3A7B-44B3-A8C5-7A2450B93C60}" dt="2024-07-14T15:52:29.956" v="731" actId="20577"/>
      <pc:docMkLst>
        <pc:docMk/>
      </pc:docMkLst>
      <pc:sldChg chg="modSp mod">
        <pc:chgData name="Michelle Powell - Headteacher" userId="29a297e0-ea84-4f3e-8a51-b0af96198abb" providerId="ADAL" clId="{801F9B3F-3A7B-44B3-A8C5-7A2450B93C60}" dt="2024-07-14T15:36:47.438" v="46" actId="27636"/>
        <pc:sldMkLst>
          <pc:docMk/>
          <pc:sldMk cId="618701382" sldId="256"/>
        </pc:sldMkLst>
        <pc:spChg chg="mod">
          <ac:chgData name="Michelle Powell - Headteacher" userId="29a297e0-ea84-4f3e-8a51-b0af96198abb" providerId="ADAL" clId="{801F9B3F-3A7B-44B3-A8C5-7A2450B93C60}" dt="2024-07-14T15:36:47.438" v="46" actId="27636"/>
          <ac:spMkLst>
            <pc:docMk/>
            <pc:sldMk cId="618701382" sldId="256"/>
            <ac:spMk id="5" creationId="{9A9F0C28-A325-17E7-A330-7D09ACC66EEF}"/>
          </ac:spMkLst>
        </pc:spChg>
      </pc:sldChg>
      <pc:sldChg chg="modSp mod">
        <pc:chgData name="Michelle Powell - Headteacher" userId="29a297e0-ea84-4f3e-8a51-b0af96198abb" providerId="ADAL" clId="{801F9B3F-3A7B-44B3-A8C5-7A2450B93C60}" dt="2024-07-14T15:36:58.727" v="48" actId="20577"/>
        <pc:sldMkLst>
          <pc:docMk/>
          <pc:sldMk cId="289392614" sldId="262"/>
        </pc:sldMkLst>
        <pc:spChg chg="mod">
          <ac:chgData name="Michelle Powell - Headteacher" userId="29a297e0-ea84-4f3e-8a51-b0af96198abb" providerId="ADAL" clId="{801F9B3F-3A7B-44B3-A8C5-7A2450B93C60}" dt="2024-07-14T15:36:58.727" v="48" actId="20577"/>
          <ac:spMkLst>
            <pc:docMk/>
            <pc:sldMk cId="289392614" sldId="262"/>
            <ac:spMk id="2" creationId="{5EF39F56-7492-F9CD-100E-A9E70324EE49}"/>
          </ac:spMkLst>
        </pc:spChg>
      </pc:sldChg>
      <pc:sldChg chg="modSp mod">
        <pc:chgData name="Michelle Powell - Headteacher" userId="29a297e0-ea84-4f3e-8a51-b0af96198abb" providerId="ADAL" clId="{801F9B3F-3A7B-44B3-A8C5-7A2450B93C60}" dt="2024-07-14T15:50:10.712" v="659" actId="5793"/>
        <pc:sldMkLst>
          <pc:docMk/>
          <pc:sldMk cId="3049512724" sldId="301"/>
        </pc:sldMkLst>
        <pc:graphicFrameChg chg="modGraphic">
          <ac:chgData name="Michelle Powell - Headteacher" userId="29a297e0-ea84-4f3e-8a51-b0af96198abb" providerId="ADAL" clId="{801F9B3F-3A7B-44B3-A8C5-7A2450B93C60}" dt="2024-07-14T15:50:10.712" v="659" actId="5793"/>
          <ac:graphicFrameMkLst>
            <pc:docMk/>
            <pc:sldMk cId="3049512724" sldId="301"/>
            <ac:graphicFrameMk id="2" creationId="{B1160AAC-E2BC-79B8-3170-1831A88CE08D}"/>
          </ac:graphicFrameMkLst>
        </pc:graphicFrameChg>
      </pc:sldChg>
      <pc:sldChg chg="addSp delSp modSp mod">
        <pc:chgData name="Michelle Powell - Headteacher" userId="29a297e0-ea84-4f3e-8a51-b0af96198abb" providerId="ADAL" clId="{801F9B3F-3A7B-44B3-A8C5-7A2450B93C60}" dt="2024-07-14T15:46:50.018" v="612" actId="123"/>
        <pc:sldMkLst>
          <pc:docMk/>
          <pc:sldMk cId="3119236159" sldId="307"/>
        </pc:sldMkLst>
        <pc:spChg chg="mod">
          <ac:chgData name="Michelle Powell - Headteacher" userId="29a297e0-ea84-4f3e-8a51-b0af96198abb" providerId="ADAL" clId="{801F9B3F-3A7B-44B3-A8C5-7A2450B93C60}" dt="2024-07-14T15:46:38.527" v="608" actId="1076"/>
          <ac:spMkLst>
            <pc:docMk/>
            <pc:sldMk cId="3119236159" sldId="307"/>
            <ac:spMk id="3" creationId="{D3D81ACE-B53D-573B-32E3-7194D3620F1B}"/>
          </ac:spMkLst>
        </pc:spChg>
        <pc:spChg chg="mod">
          <ac:chgData name="Michelle Powell - Headteacher" userId="29a297e0-ea84-4f3e-8a51-b0af96198abb" providerId="ADAL" clId="{801F9B3F-3A7B-44B3-A8C5-7A2450B93C60}" dt="2024-07-14T15:46:50.018" v="612" actId="123"/>
          <ac:spMkLst>
            <pc:docMk/>
            <pc:sldMk cId="3119236159" sldId="307"/>
            <ac:spMk id="9" creationId="{C14A7A13-8506-34BE-CBB1-87043210F1E4}"/>
          </ac:spMkLst>
        </pc:spChg>
        <pc:picChg chg="del">
          <ac:chgData name="Michelle Powell - Headteacher" userId="29a297e0-ea84-4f3e-8a51-b0af96198abb" providerId="ADAL" clId="{801F9B3F-3A7B-44B3-A8C5-7A2450B93C60}" dt="2024-06-28T22:06:08.006" v="16" actId="478"/>
          <ac:picMkLst>
            <pc:docMk/>
            <pc:sldMk cId="3119236159" sldId="307"/>
            <ac:picMk id="2" creationId="{663389B0-0A76-B28F-5C53-2EF7B2910772}"/>
          </ac:picMkLst>
        </pc:picChg>
        <pc:picChg chg="del">
          <ac:chgData name="Michelle Powell - Headteacher" userId="29a297e0-ea84-4f3e-8a51-b0af96198abb" providerId="ADAL" clId="{801F9B3F-3A7B-44B3-A8C5-7A2450B93C60}" dt="2024-06-28T22:06:21.485" v="20" actId="478"/>
          <ac:picMkLst>
            <pc:docMk/>
            <pc:sldMk cId="3119236159" sldId="307"/>
            <ac:picMk id="5" creationId="{1766B601-E52A-AF63-FA31-689CB72C0A7D}"/>
          </ac:picMkLst>
        </pc:picChg>
        <pc:picChg chg="mod modCrop">
          <ac:chgData name="Michelle Powell - Headteacher" userId="29a297e0-ea84-4f3e-8a51-b0af96198abb" providerId="ADAL" clId="{801F9B3F-3A7B-44B3-A8C5-7A2450B93C60}" dt="2024-07-14T15:46:39.591" v="609" actId="1076"/>
          <ac:picMkLst>
            <pc:docMk/>
            <pc:sldMk cId="3119236159" sldId="307"/>
            <ac:picMk id="6" creationId="{E03AE0A5-294B-D3E4-DA89-8D4C5231F5F6}"/>
          </ac:picMkLst>
        </pc:picChg>
        <pc:picChg chg="mod modCrop">
          <ac:chgData name="Michelle Powell - Headteacher" userId="29a297e0-ea84-4f3e-8a51-b0af96198abb" providerId="ADAL" clId="{801F9B3F-3A7B-44B3-A8C5-7A2450B93C60}" dt="2024-07-14T15:46:41.259" v="610" actId="1076"/>
          <ac:picMkLst>
            <pc:docMk/>
            <pc:sldMk cId="3119236159" sldId="307"/>
            <ac:picMk id="7" creationId="{22C2C9F8-63E6-6220-83C6-68167BC0DD50}"/>
          </ac:picMkLst>
        </pc:picChg>
        <pc:picChg chg="add mod modCrop">
          <ac:chgData name="Michelle Powell - Headteacher" userId="29a297e0-ea84-4f3e-8a51-b0af96198abb" providerId="ADAL" clId="{801F9B3F-3A7B-44B3-A8C5-7A2450B93C60}" dt="2024-07-14T15:46:33.735" v="607" actId="1076"/>
          <ac:picMkLst>
            <pc:docMk/>
            <pc:sldMk cId="3119236159" sldId="307"/>
            <ac:picMk id="8" creationId="{7A5DAB69-39FF-676D-8B3A-E3B2565C27D9}"/>
          </ac:picMkLst>
        </pc:picChg>
        <pc:picChg chg="add mod modCrop">
          <ac:chgData name="Michelle Powell - Headteacher" userId="29a297e0-ea84-4f3e-8a51-b0af96198abb" providerId="ADAL" clId="{801F9B3F-3A7B-44B3-A8C5-7A2450B93C60}" dt="2024-07-14T15:46:32.338" v="606" actId="1076"/>
          <ac:picMkLst>
            <pc:docMk/>
            <pc:sldMk cId="3119236159" sldId="307"/>
            <ac:picMk id="11" creationId="{ED848955-E44E-00EE-112C-1A973ECD389B}"/>
          </ac:picMkLst>
        </pc:picChg>
      </pc:sldChg>
      <pc:sldChg chg="modSp mod">
        <pc:chgData name="Michelle Powell - Headteacher" userId="29a297e0-ea84-4f3e-8a51-b0af96198abb" providerId="ADAL" clId="{801F9B3F-3A7B-44B3-A8C5-7A2450B93C60}" dt="2024-07-14T15:52:29.956" v="731" actId="20577"/>
        <pc:sldMkLst>
          <pc:docMk/>
          <pc:sldMk cId="3695479038" sldId="309"/>
        </pc:sldMkLst>
        <pc:spChg chg="mod">
          <ac:chgData name="Michelle Powell - Headteacher" userId="29a297e0-ea84-4f3e-8a51-b0af96198abb" providerId="ADAL" clId="{801F9B3F-3A7B-44B3-A8C5-7A2450B93C60}" dt="2024-07-14T15:52:29.956" v="731" actId="20577"/>
          <ac:spMkLst>
            <pc:docMk/>
            <pc:sldMk cId="3695479038" sldId="309"/>
            <ac:spMk id="9" creationId="{C14A7A13-8506-34BE-CBB1-87043210F1E4}"/>
          </ac:spMkLst>
        </pc:spChg>
      </pc:sldChg>
      <pc:sldChg chg="modSp mod">
        <pc:chgData name="Michelle Powell - Headteacher" userId="29a297e0-ea84-4f3e-8a51-b0af96198abb" providerId="ADAL" clId="{801F9B3F-3A7B-44B3-A8C5-7A2450B93C60}" dt="2024-07-14T15:48:53.397" v="646" actId="20577"/>
        <pc:sldMkLst>
          <pc:docMk/>
          <pc:sldMk cId="1424648545" sldId="310"/>
        </pc:sldMkLst>
        <pc:spChg chg="mod">
          <ac:chgData name="Michelle Powell - Headteacher" userId="29a297e0-ea84-4f3e-8a51-b0af96198abb" providerId="ADAL" clId="{801F9B3F-3A7B-44B3-A8C5-7A2450B93C60}" dt="2024-07-14T15:48:53.397" v="646" actId="20577"/>
          <ac:spMkLst>
            <pc:docMk/>
            <pc:sldMk cId="1424648545" sldId="310"/>
            <ac:spMk id="9" creationId="{C14A7A13-8506-34BE-CBB1-87043210F1E4}"/>
          </ac:spMkLst>
        </pc:spChg>
      </pc:sldChg>
    </pc:docChg>
  </pc:docChgLst>
  <pc:docChgLst>
    <pc:chgData name="Michelle Powell - Headteacher" userId="29a297e0-ea84-4f3e-8a51-b0af96198abb" providerId="ADAL" clId="{778FFB4F-9A64-4572-A89D-45D056E52AF3}"/>
    <pc:docChg chg="modSld">
      <pc:chgData name="Michelle Powell - Headteacher" userId="29a297e0-ea84-4f3e-8a51-b0af96198abb" providerId="ADAL" clId="{778FFB4F-9A64-4572-A89D-45D056E52AF3}" dt="2024-06-26T15:46:54.151" v="24" actId="20577"/>
      <pc:docMkLst>
        <pc:docMk/>
      </pc:docMkLst>
      <pc:sldChg chg="modSp mod">
        <pc:chgData name="Michelle Powell - Headteacher" userId="29a297e0-ea84-4f3e-8a51-b0af96198abb" providerId="ADAL" clId="{778FFB4F-9A64-4572-A89D-45D056E52AF3}" dt="2024-06-26T15:44:23.256" v="6" actId="20577"/>
        <pc:sldMkLst>
          <pc:docMk/>
          <pc:sldMk cId="289392614" sldId="262"/>
        </pc:sldMkLst>
        <pc:spChg chg="mod">
          <ac:chgData name="Michelle Powell - Headteacher" userId="29a297e0-ea84-4f3e-8a51-b0af96198abb" providerId="ADAL" clId="{778FFB4F-9A64-4572-A89D-45D056E52AF3}" dt="2024-06-26T15:44:23.256" v="6" actId="20577"/>
          <ac:spMkLst>
            <pc:docMk/>
            <pc:sldMk cId="289392614" sldId="262"/>
            <ac:spMk id="2" creationId="{5EF39F56-7492-F9CD-100E-A9E70324EE49}"/>
          </ac:spMkLst>
        </pc:spChg>
      </pc:sldChg>
      <pc:sldChg chg="modSp mod">
        <pc:chgData name="Michelle Powell - Headteacher" userId="29a297e0-ea84-4f3e-8a51-b0af96198abb" providerId="ADAL" clId="{778FFB4F-9A64-4572-A89D-45D056E52AF3}" dt="2024-06-26T15:46:54.151" v="24" actId="20577"/>
        <pc:sldMkLst>
          <pc:docMk/>
          <pc:sldMk cId="3049512724" sldId="301"/>
        </pc:sldMkLst>
        <pc:graphicFrameChg chg="modGraphic">
          <ac:chgData name="Michelle Powell - Headteacher" userId="29a297e0-ea84-4f3e-8a51-b0af96198abb" providerId="ADAL" clId="{778FFB4F-9A64-4572-A89D-45D056E52AF3}" dt="2024-06-26T15:46:54.151" v="24" actId="20577"/>
          <ac:graphicFrameMkLst>
            <pc:docMk/>
            <pc:sldMk cId="3049512724" sldId="301"/>
            <ac:graphicFrameMk id="2" creationId="{B1160AAC-E2BC-79B8-3170-1831A88CE08D}"/>
          </ac:graphicFrameMkLst>
        </pc:graphicFrameChg>
      </pc:sldChg>
      <pc:sldChg chg="modSp mod">
        <pc:chgData name="Michelle Powell - Headteacher" userId="29a297e0-ea84-4f3e-8a51-b0af96198abb" providerId="ADAL" clId="{778FFB4F-9A64-4572-A89D-45D056E52AF3}" dt="2024-06-26T15:45:15.260" v="9" actId="20577"/>
        <pc:sldMkLst>
          <pc:docMk/>
          <pc:sldMk cId="3119236159" sldId="307"/>
        </pc:sldMkLst>
        <pc:spChg chg="mod">
          <ac:chgData name="Michelle Powell - Headteacher" userId="29a297e0-ea84-4f3e-8a51-b0af96198abb" providerId="ADAL" clId="{778FFB4F-9A64-4572-A89D-45D056E52AF3}" dt="2024-06-26T15:45:15.260" v="9" actId="20577"/>
          <ac:spMkLst>
            <pc:docMk/>
            <pc:sldMk cId="3119236159" sldId="307"/>
            <ac:spMk id="9" creationId="{C14A7A13-8506-34BE-CBB1-87043210F1E4}"/>
          </ac:spMkLst>
        </pc:spChg>
      </pc:sldChg>
      <pc:sldChg chg="modSp mod">
        <pc:chgData name="Michelle Powell - Headteacher" userId="29a297e0-ea84-4f3e-8a51-b0af96198abb" providerId="ADAL" clId="{778FFB4F-9A64-4572-A89D-45D056E52AF3}" dt="2024-06-26T15:46:06.337" v="17" actId="14100"/>
        <pc:sldMkLst>
          <pc:docMk/>
          <pc:sldMk cId="1424648545" sldId="310"/>
        </pc:sldMkLst>
        <pc:spChg chg="mod">
          <ac:chgData name="Michelle Powell - Headteacher" userId="29a297e0-ea84-4f3e-8a51-b0af96198abb" providerId="ADAL" clId="{778FFB4F-9A64-4572-A89D-45D056E52AF3}" dt="2024-06-26T15:46:06.337" v="17" actId="14100"/>
          <ac:spMkLst>
            <pc:docMk/>
            <pc:sldMk cId="1424648545" sldId="310"/>
            <ac:spMk id="9" creationId="{C14A7A13-8506-34BE-CBB1-87043210F1E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CEA50AC-FEE5-46E1-83B0-8821CDED87D0}" type="datetimeFigureOut">
              <a:rPr lang="en-GB" smtClean="0"/>
              <a:t>14/07/2024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CE0B5D6-91AA-4FDB-842D-C6DD2D00D3B2}" type="slidenum">
              <a:rPr lang="en-GB" smtClean="0"/>
              <a:t>‹#›</a:t>
            </a:fld>
            <a:endParaRPr lang="en-GB"/>
          </a:p>
        </p:txBody>
      </p:sp>
    </p:spTree>
    <p:extLst>
      <p:ext uri="{BB962C8B-B14F-4D97-AF65-F5344CB8AC3E}">
        <p14:creationId xmlns:p14="http://schemas.microsoft.com/office/powerpoint/2010/main" val="16372625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6630D-8A20-25E9-03BC-F92AA14A3CA9}"/>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95B4DD9D-00E7-8626-3FD5-3533EC66FD7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8885350B-D7F0-011F-44E2-BDCEDFDCD048}"/>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D9954EAE-C7BD-6EFF-2AD9-0B211DE7528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C21B5E7-37FC-B5FD-5808-B4FD09B9CF7A}"/>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14218740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676510-FC2B-1170-8E7F-DD5E344BC23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C292293C-0CAB-B0CD-1094-BF3D79F6A0E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EA0FA00-0602-213C-0F0A-0FD15AA6B4EC}"/>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F4DE8F55-98AE-79FF-F117-17F67FE7538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59AB240-969F-CE51-A152-E5277424C7B4}"/>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3475168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ED8EC9E-D05B-95AD-E0E0-AFCE5D10F27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3836047-64FF-8A35-1F06-E22F81216DFF}"/>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122034FE-8882-9BF7-6E31-B2C547C7DF69}"/>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E7A7EADE-EE0B-B073-4EC2-30972DB8DEB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E237A2E-CC5E-09F8-1887-F0A0DD490E4A}"/>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2819903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F90EB0C-A302-D7DD-FF3F-3549B2CFADF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E046B550-9D53-984E-4446-5D54966E3D5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038961D-BFC2-0C79-D496-2811AB4527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698E4A3-5F07-FEB7-EC28-E6161C1302BC}"/>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E91F66C3-B26B-C4B4-4CAA-F3CFA24958D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413CFDD-FC67-72DE-0F3E-D13EB1F47918}"/>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5203374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62D2757-A000-5232-A6FA-2A4BE46E74C5}"/>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F837069-E7A8-69BB-52D6-9286325728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DA90100E-6670-6DCA-AE31-DCCE796AC574}"/>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B7B781D-0349-7668-25F3-C563769639C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C0F858DE-3CB3-C4E4-85A9-0D66AA06FE7A}"/>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60A8BE4-46E8-72EF-C234-8F09BF36CAD3}"/>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8" name="Footer Placeholder 7">
            <a:extLst>
              <a:ext uri="{FF2B5EF4-FFF2-40B4-BE49-F238E27FC236}">
                <a16:creationId xmlns:a16="http://schemas.microsoft.com/office/drawing/2014/main" id="{08DBF711-A29D-D5AB-A879-C03271993DFA}"/>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C575C9B1-194C-31E6-CF39-9184E6E0F809}"/>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40923682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B95AE0-231C-AB2B-3E53-9E59D5AC4EA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77D35E0-2DC6-2C69-5961-C3A3972600C3}"/>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4" name="Footer Placeholder 3">
            <a:extLst>
              <a:ext uri="{FF2B5EF4-FFF2-40B4-BE49-F238E27FC236}">
                <a16:creationId xmlns:a16="http://schemas.microsoft.com/office/drawing/2014/main" id="{D18FDE75-78F0-79CB-5E76-A82023DCAA93}"/>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D11F8B3A-01E4-1EE5-AC58-893CDC4AA726}"/>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29374625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01740D7-8993-747B-FD7E-C22C99697FBB}"/>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3" name="Footer Placeholder 2">
            <a:extLst>
              <a:ext uri="{FF2B5EF4-FFF2-40B4-BE49-F238E27FC236}">
                <a16:creationId xmlns:a16="http://schemas.microsoft.com/office/drawing/2014/main" id="{7161690F-516D-45B9-842F-871A1E725A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826471E-03F0-FBBE-B7B8-33C3D7B658F3}"/>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19629446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F212FE-09CE-D8AF-B424-0CCAC40E5C8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28277383-B6DE-4A8A-8602-71441E478F3C}"/>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CDD8616F-A1CB-B018-BF05-7BB539604141}"/>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80DAAC4-8205-1222-78B4-7F7A60E6B4AE}"/>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E1C269CF-E876-2A05-5382-24F647866E1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FA61228-5E96-4ED0-F85D-D059EA3E4837}"/>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922883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638345-0609-425C-00A0-21903501ED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26EA047-B5ED-5F61-E262-59E151602901}"/>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E34E1A64-4097-58D1-BF0B-48004FA2CE5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125354-675A-D948-2615-226AAD551E98}"/>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6" name="Footer Placeholder 5">
            <a:extLst>
              <a:ext uri="{FF2B5EF4-FFF2-40B4-BE49-F238E27FC236}">
                <a16:creationId xmlns:a16="http://schemas.microsoft.com/office/drawing/2014/main" id="{3823B1CE-58D0-5746-D437-4DC55DA67ED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0A6B9AE-0663-45CC-AC04-0EB7BD69815B}"/>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17029464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F7DF0-326C-5B60-CEE2-0DCDF1DC279A}"/>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468F566-D2BD-0582-A5DF-A431416AA46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8165BFC-3775-FE9E-6F75-E3D2573110D0}"/>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C100E559-5343-CE95-EF54-F8CACF0E921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1814C59-C46A-22A5-045E-2581A1A17343}"/>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4472931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58DE127-40B5-2C76-2B51-1899A84B11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A710178-215A-71F9-52C6-EEB379A885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7086443-DF47-CB3F-7F2A-140173F6CDD0}"/>
              </a:ext>
            </a:extLst>
          </p:cNvPr>
          <p:cNvSpPr>
            <a:spLocks noGrp="1"/>
          </p:cNvSpPr>
          <p:nvPr>
            <p:ph type="dt" sz="half" idx="10"/>
          </p:nvPr>
        </p:nvSpPr>
        <p:spPr/>
        <p:txBody>
          <a:body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9CF8C159-CC07-FEC8-903A-8B6C32EDD23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21957A2-C99D-E545-2383-9DB842B45042}"/>
              </a:ext>
            </a:extLst>
          </p:cNvPr>
          <p:cNvSpPr>
            <a:spLocks noGrp="1"/>
          </p:cNvSpPr>
          <p:nvPr>
            <p:ph type="sldNum" sz="quarter" idx="12"/>
          </p:nvPr>
        </p:nvSpPr>
        <p:spPr/>
        <p:txBody>
          <a:bodyPr/>
          <a:lstStyle/>
          <a:p>
            <a:fld id="{9FB92A39-479B-49E5-9EB9-16380DFF0D41}" type="slidenum">
              <a:rPr lang="en-GB" smtClean="0"/>
              <a:t>‹#›</a:t>
            </a:fld>
            <a:endParaRPr lang="en-GB"/>
          </a:p>
        </p:txBody>
      </p:sp>
    </p:spTree>
    <p:extLst>
      <p:ext uri="{BB962C8B-B14F-4D97-AF65-F5344CB8AC3E}">
        <p14:creationId xmlns:p14="http://schemas.microsoft.com/office/powerpoint/2010/main" val="38911275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3DE99AE-9303-1705-FD87-E7370769F34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6B5972B-351A-E449-B6DF-450614934D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8822610-B242-7A44-3DC4-A0A9306FAD4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DD1B7DD3-6A34-4F36-BCCC-DFB63D76BE1F}" type="datetimeFigureOut">
              <a:rPr lang="en-GB" smtClean="0"/>
              <a:t>14/07/2024</a:t>
            </a:fld>
            <a:endParaRPr lang="en-GB"/>
          </a:p>
        </p:txBody>
      </p:sp>
      <p:sp>
        <p:nvSpPr>
          <p:cNvPr id="5" name="Footer Placeholder 4">
            <a:extLst>
              <a:ext uri="{FF2B5EF4-FFF2-40B4-BE49-F238E27FC236}">
                <a16:creationId xmlns:a16="http://schemas.microsoft.com/office/drawing/2014/main" id="{26D26AA2-EBA6-CBD2-8AB6-2ED4635480C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60B9A934-2A11-613E-78F6-DEECA6EF9C4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9FB92A39-479B-49E5-9EB9-16380DFF0D41}" type="slidenum">
              <a:rPr lang="en-GB" smtClean="0"/>
              <a:t>‹#›</a:t>
            </a:fld>
            <a:endParaRPr lang="en-GB"/>
          </a:p>
        </p:txBody>
      </p:sp>
    </p:spTree>
    <p:extLst>
      <p:ext uri="{BB962C8B-B14F-4D97-AF65-F5344CB8AC3E}">
        <p14:creationId xmlns:p14="http://schemas.microsoft.com/office/powerpoint/2010/main" val="353185704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jp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image" Target="../media/image9.jpg"/><Relationship Id="rId1" Type="http://schemas.openxmlformats.org/officeDocument/2006/relationships/slideLayout" Target="../slideLayouts/slideLayout7.xml"/><Relationship Id="rId5" Type="http://schemas.openxmlformats.org/officeDocument/2006/relationships/image" Target="../media/image12.jpg"/><Relationship Id="rId4" Type="http://schemas.openxmlformats.org/officeDocument/2006/relationships/image" Target="../media/image11.jpg"/></Relationships>
</file>

<file path=ppt/slides/_rels/slide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5A292AEA-2528-46C0-B426-95822B6141F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91695"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D8B7B198-E4DF-43CD-AD8C-19988432374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800"/>
          </a:p>
        </p:txBody>
      </p:sp>
      <p:sp>
        <p:nvSpPr>
          <p:cNvPr id="14" name="Freeform: Shape 13">
            <a:extLst>
              <a:ext uri="{FF2B5EF4-FFF2-40B4-BE49-F238E27FC236}">
                <a16:creationId xmlns:a16="http://schemas.microsoft.com/office/drawing/2014/main" id="{2BE67753-EA0E-4819-8D22-0B6600CF7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496934" y="3984"/>
            <a:ext cx="9376632" cy="6858000"/>
          </a:xfrm>
          <a:custGeom>
            <a:avLst/>
            <a:gdLst>
              <a:gd name="connsiteX0" fmla="*/ 1691615 w 9376632"/>
              <a:gd name="connsiteY0" fmla="*/ 0 h 6858000"/>
              <a:gd name="connsiteX1" fmla="*/ 7685017 w 9376632"/>
              <a:gd name="connsiteY1" fmla="*/ 0 h 6858000"/>
              <a:gd name="connsiteX2" fmla="*/ 7840634 w 9376632"/>
              <a:gd name="connsiteY2" fmla="*/ 134799 h 6858000"/>
              <a:gd name="connsiteX3" fmla="*/ 9376632 w 9376632"/>
              <a:gd name="connsiteY3" fmla="*/ 3605175 h 6858000"/>
              <a:gd name="connsiteX4" fmla="*/ 8158692 w 9376632"/>
              <a:gd name="connsiteY4" fmla="*/ 6757493 h 6858000"/>
              <a:gd name="connsiteX5" fmla="*/ 8062868 w 9376632"/>
              <a:gd name="connsiteY5" fmla="*/ 6858000 h 6858000"/>
              <a:gd name="connsiteX6" fmla="*/ 1313765 w 9376632"/>
              <a:gd name="connsiteY6" fmla="*/ 6858000 h 6858000"/>
              <a:gd name="connsiteX7" fmla="*/ 1217940 w 9376632"/>
              <a:gd name="connsiteY7" fmla="*/ 6757493 h 6858000"/>
              <a:gd name="connsiteX8" fmla="*/ 0 w 9376632"/>
              <a:gd name="connsiteY8" fmla="*/ 3605175 h 6858000"/>
              <a:gd name="connsiteX9" fmla="*/ 1535999 w 9376632"/>
              <a:gd name="connsiteY9" fmla="*/ 134799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376632" h="6858000">
                <a:moveTo>
                  <a:pt x="1691615" y="0"/>
                </a:moveTo>
                <a:lnTo>
                  <a:pt x="7685017" y="0"/>
                </a:lnTo>
                <a:lnTo>
                  <a:pt x="7840634" y="134799"/>
                </a:lnTo>
                <a:cubicBezTo>
                  <a:pt x="8784230" y="992423"/>
                  <a:pt x="9376632" y="2229618"/>
                  <a:pt x="9376632" y="3605175"/>
                </a:cubicBezTo>
                <a:cubicBezTo>
                  <a:pt x="9376632" y="4818903"/>
                  <a:pt x="8915419" y="5924908"/>
                  <a:pt x="8158692" y="6757493"/>
                </a:cubicBezTo>
                <a:lnTo>
                  <a:pt x="8062868" y="6858000"/>
                </a:lnTo>
                <a:lnTo>
                  <a:pt x="1313765" y="6858000"/>
                </a:lnTo>
                <a:lnTo>
                  <a:pt x="1217940" y="6757493"/>
                </a:lnTo>
                <a:cubicBezTo>
                  <a:pt x="461213" y="5924908"/>
                  <a:pt x="0" y="4818903"/>
                  <a:pt x="0" y="3605175"/>
                </a:cubicBezTo>
                <a:cubicBezTo>
                  <a:pt x="0" y="2229618"/>
                  <a:pt x="592403" y="992423"/>
                  <a:pt x="1535999" y="134799"/>
                </a:cubicBezTo>
                <a:close/>
              </a:path>
            </a:pathLst>
          </a:custGeom>
          <a:gradFill flip="none" rotWithShape="1">
            <a:gsLst>
              <a:gs pos="16000">
                <a:schemeClr val="accent6">
                  <a:alpha val="20000"/>
                </a:schemeClr>
              </a:gs>
              <a:gs pos="85000">
                <a:schemeClr val="accent1">
                  <a:alpha val="40000"/>
                </a:schemeClr>
              </a:gs>
            </a:gsLst>
            <a:lin ang="12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16" name="Group 15">
            <a:extLst>
              <a:ext uri="{FF2B5EF4-FFF2-40B4-BE49-F238E27FC236}">
                <a16:creationId xmlns:a16="http://schemas.microsoft.com/office/drawing/2014/main" id="{D76D63AC-0421-45EC-B383-E79A61A78C6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303402" y="3985"/>
            <a:ext cx="9772765" cy="6858000"/>
            <a:chOff x="1303402" y="36937"/>
            <a:chExt cx="9772765" cy="6858000"/>
          </a:xfrm>
          <a:solidFill>
            <a:schemeClr val="bg1">
              <a:alpha val="30000"/>
            </a:schemeClr>
          </a:solidFill>
        </p:grpSpPr>
        <p:sp>
          <p:nvSpPr>
            <p:cNvPr id="17" name="Freeform: Shape 16">
              <a:extLst>
                <a:ext uri="{FF2B5EF4-FFF2-40B4-BE49-F238E27FC236}">
                  <a16:creationId xmlns:a16="http://schemas.microsoft.com/office/drawing/2014/main" id="{B997A32E-7032-4107-9C8B-99DB59EDD52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560551" y="36937"/>
              <a:ext cx="9313016" cy="6858000"/>
            </a:xfrm>
            <a:custGeom>
              <a:avLst/>
              <a:gdLst>
                <a:gd name="connsiteX0" fmla="*/ 6993556 w 9313016"/>
                <a:gd name="connsiteY0" fmla="*/ 0 h 6858000"/>
                <a:gd name="connsiteX1" fmla="*/ 7358516 w 9313016"/>
                <a:gd name="connsiteY1" fmla="*/ 0 h 6858000"/>
                <a:gd name="connsiteX2" fmla="*/ 7475006 w 9313016"/>
                <a:gd name="connsiteY2" fmla="*/ 82722 h 6858000"/>
                <a:gd name="connsiteX3" fmla="*/ 7816357 w 9313016"/>
                <a:gd name="connsiteY3" fmla="*/ 358482 h 6858000"/>
                <a:gd name="connsiteX4" fmla="*/ 8421752 w 9313016"/>
                <a:gd name="connsiteY4" fmla="*/ 995405 h 6858000"/>
                <a:gd name="connsiteX5" fmla="*/ 8897059 w 9313016"/>
                <a:gd name="connsiteY5" fmla="*/ 1737211 h 6858000"/>
                <a:gd name="connsiteX6" fmla="*/ 9206633 w 9313016"/>
                <a:gd name="connsiteY6" fmla="*/ 2564460 h 6858000"/>
                <a:gd name="connsiteX7" fmla="*/ 9286787 w 9313016"/>
                <a:gd name="connsiteY7" fmla="*/ 3000164 h 6858000"/>
                <a:gd name="connsiteX8" fmla="*/ 9312914 w 9313016"/>
                <a:gd name="connsiteY8" fmla="*/ 3442493 h 6858000"/>
                <a:gd name="connsiteX9" fmla="*/ 9190562 w 9313016"/>
                <a:gd name="connsiteY9" fmla="*/ 4316686 h 6858000"/>
                <a:gd name="connsiteX10" fmla="*/ 9043416 w 9313016"/>
                <a:gd name="connsiteY10" fmla="*/ 4734917 h 6858000"/>
                <a:gd name="connsiteX11" fmla="*/ 8809657 w 9313016"/>
                <a:gd name="connsiteY11" fmla="*/ 5128718 h 6858000"/>
                <a:gd name="connsiteX12" fmla="*/ 8645997 w 9313016"/>
                <a:gd name="connsiteY12" fmla="*/ 5297441 h 6858000"/>
                <a:gd name="connsiteX13" fmla="*/ 8457787 w 9313016"/>
                <a:gd name="connsiteY13" fmla="*/ 5433763 h 6858000"/>
                <a:gd name="connsiteX14" fmla="*/ 8260803 w 9313016"/>
                <a:gd name="connsiteY14" fmla="*/ 5541237 h 6858000"/>
                <a:gd name="connsiteX15" fmla="*/ 8066136 w 9313016"/>
                <a:gd name="connsiteY15" fmla="*/ 5635704 h 6858000"/>
                <a:gd name="connsiteX16" fmla="*/ 7698638 w 9313016"/>
                <a:gd name="connsiteY16" fmla="*/ 5837163 h 6858000"/>
                <a:gd name="connsiteX17" fmla="*/ 7370135 w 9313016"/>
                <a:gd name="connsiteY17" fmla="*/ 6090081 h 6858000"/>
                <a:gd name="connsiteX18" fmla="*/ 7218897 w 9313016"/>
                <a:gd name="connsiteY18" fmla="*/ 6235860 h 6858000"/>
                <a:gd name="connsiteX19" fmla="*/ 7070665 w 9313016"/>
                <a:gd name="connsiteY19" fmla="*/ 6387205 h 6858000"/>
                <a:gd name="connsiteX20" fmla="*/ 6779035 w 9313016"/>
                <a:gd name="connsiteY20" fmla="*/ 6697100 h 6858000"/>
                <a:gd name="connsiteX21" fmla="*/ 6631837 w 9313016"/>
                <a:gd name="connsiteY21" fmla="*/ 6852239 h 6858000"/>
                <a:gd name="connsiteX22" fmla="*/ 6626221 w 9313016"/>
                <a:gd name="connsiteY22" fmla="*/ 6858000 h 6858000"/>
                <a:gd name="connsiteX23" fmla="*/ 6424725 w 9313016"/>
                <a:gd name="connsiteY23" fmla="*/ 6858000 h 6858000"/>
                <a:gd name="connsiteX24" fmla="*/ 6527382 w 9313016"/>
                <a:gd name="connsiteY24" fmla="*/ 6756333 h 6858000"/>
                <a:gd name="connsiteX25" fmla="*/ 6674233 w 9313016"/>
                <a:gd name="connsiteY25" fmla="*/ 6603450 h 6858000"/>
                <a:gd name="connsiteX26" fmla="*/ 6965813 w 9313016"/>
                <a:gd name="connsiteY26" fmla="*/ 6292932 h 6858000"/>
                <a:gd name="connsiteX27" fmla="*/ 7112961 w 9313016"/>
                <a:gd name="connsiteY27" fmla="*/ 6137505 h 6858000"/>
                <a:gd name="connsiteX28" fmla="*/ 7264790 w 9313016"/>
                <a:gd name="connsiteY28" fmla="*/ 5983710 h 6858000"/>
                <a:gd name="connsiteX29" fmla="*/ 7974595 w 9313016"/>
                <a:gd name="connsiteY29" fmla="*/ 5470773 h 6858000"/>
                <a:gd name="connsiteX30" fmla="*/ 8331591 w 9313016"/>
                <a:gd name="connsiteY30" fmla="*/ 5254048 h 6858000"/>
                <a:gd name="connsiteX31" fmla="*/ 8599807 w 9313016"/>
                <a:gd name="connsiteY31" fmla="*/ 4980010 h 6858000"/>
                <a:gd name="connsiteX32" fmla="*/ 8766474 w 9313016"/>
                <a:gd name="connsiteY32" fmla="*/ 4631524 h 6858000"/>
                <a:gd name="connsiteX33" fmla="*/ 8865755 w 9313016"/>
                <a:gd name="connsiteY33" fmla="*/ 4244445 h 6858000"/>
                <a:gd name="connsiteX34" fmla="*/ 8882911 w 9313016"/>
                <a:gd name="connsiteY34" fmla="*/ 4145659 h 6858000"/>
                <a:gd name="connsiteX35" fmla="*/ 8897403 w 9313016"/>
                <a:gd name="connsiteY35" fmla="*/ 4046633 h 6858000"/>
                <a:gd name="connsiteX36" fmla="*/ 8908298 w 9313016"/>
                <a:gd name="connsiteY36" fmla="*/ 3947271 h 6858000"/>
                <a:gd name="connsiteX37" fmla="*/ 8916184 w 9313016"/>
                <a:gd name="connsiteY37" fmla="*/ 3847765 h 6858000"/>
                <a:gd name="connsiteX38" fmla="*/ 8920670 w 9313016"/>
                <a:gd name="connsiteY38" fmla="*/ 3449597 h 6858000"/>
                <a:gd name="connsiteX39" fmla="*/ 8914607 w 9313016"/>
                <a:gd name="connsiteY39" fmla="*/ 3350283 h 6858000"/>
                <a:gd name="connsiteX40" fmla="*/ 8905340 w 9313016"/>
                <a:gd name="connsiteY40" fmla="*/ 3251209 h 6858000"/>
                <a:gd name="connsiteX41" fmla="*/ 8893854 w 9313016"/>
                <a:gd name="connsiteY41" fmla="*/ 3152376 h 6858000"/>
                <a:gd name="connsiteX42" fmla="*/ 8879706 w 9313016"/>
                <a:gd name="connsiteY42" fmla="*/ 3053878 h 6858000"/>
                <a:gd name="connsiteX43" fmla="*/ 8797531 w 9313016"/>
                <a:gd name="connsiteY43" fmla="*/ 2663966 h 6858000"/>
                <a:gd name="connsiteX44" fmla="*/ 8520442 w 9313016"/>
                <a:gd name="connsiteY44" fmla="*/ 1911983 h 6858000"/>
                <a:gd name="connsiteX45" fmla="*/ 8332626 w 9313016"/>
                <a:gd name="connsiteY45" fmla="*/ 1553608 h 6858000"/>
                <a:gd name="connsiteX46" fmla="*/ 8116317 w 9313016"/>
                <a:gd name="connsiteY46" fmla="*/ 1208529 h 6858000"/>
                <a:gd name="connsiteX47" fmla="*/ 7873293 w 9313016"/>
                <a:gd name="connsiteY47" fmla="*/ 878284 h 6858000"/>
                <a:gd name="connsiteX48" fmla="*/ 7604337 w 9313016"/>
                <a:gd name="connsiteY48" fmla="*/ 565125 h 6858000"/>
                <a:gd name="connsiteX49" fmla="*/ 7311128 w 9313016"/>
                <a:gd name="connsiteY49" fmla="*/ 270591 h 6858000"/>
                <a:gd name="connsiteX50" fmla="*/ 1752019 w 9313016"/>
                <a:gd name="connsiteY50" fmla="*/ 0 h 6858000"/>
                <a:gd name="connsiteX51" fmla="*/ 2155804 w 9313016"/>
                <a:gd name="connsiteY51" fmla="*/ 0 h 6858000"/>
                <a:gd name="connsiteX52" fmla="*/ 2103975 w 9313016"/>
                <a:gd name="connsiteY52" fmla="*/ 40789 h 6858000"/>
                <a:gd name="connsiteX53" fmla="*/ 1656310 w 9313016"/>
                <a:gd name="connsiteY53" fmla="*/ 470035 h 6858000"/>
                <a:gd name="connsiteX54" fmla="*/ 806013 w 9313016"/>
                <a:gd name="connsiteY54" fmla="*/ 1841133 h 6858000"/>
                <a:gd name="connsiteX55" fmla="*/ 580685 w 9313016"/>
                <a:gd name="connsiteY55" fmla="*/ 2606364 h 6858000"/>
                <a:gd name="connsiteX56" fmla="*/ 503489 w 9313016"/>
                <a:gd name="connsiteY56" fmla="*/ 3397276 h 6858000"/>
                <a:gd name="connsiteX57" fmla="*/ 570135 w 9313016"/>
                <a:gd name="connsiteY57" fmla="*/ 4188235 h 6858000"/>
                <a:gd name="connsiteX58" fmla="*/ 783387 w 9313016"/>
                <a:gd name="connsiteY58" fmla="*/ 4953850 h 6858000"/>
                <a:gd name="connsiteX59" fmla="*/ 1628014 w 9313016"/>
                <a:gd name="connsiteY59" fmla="*/ 6308245 h 6858000"/>
                <a:gd name="connsiteX60" fmla="*/ 2235998 w 9313016"/>
                <a:gd name="connsiteY60" fmla="*/ 6844829 h 6858000"/>
                <a:gd name="connsiteX61" fmla="*/ 2255028 w 9313016"/>
                <a:gd name="connsiteY61" fmla="*/ 6858000 h 6858000"/>
                <a:gd name="connsiteX62" fmla="*/ 1578787 w 9313016"/>
                <a:gd name="connsiteY62" fmla="*/ 6858000 h 6858000"/>
                <a:gd name="connsiteX63" fmla="*/ 1465153 w 9313016"/>
                <a:gd name="connsiteY63" fmla="*/ 6759050 h 6858000"/>
                <a:gd name="connsiteX64" fmla="*/ 1303650 w 9313016"/>
                <a:gd name="connsiteY64" fmla="*/ 6604267 h 6858000"/>
                <a:gd name="connsiteX65" fmla="*/ 323708 w 9313016"/>
                <a:gd name="connsiteY65" fmla="*/ 5126365 h 6858000"/>
                <a:gd name="connsiteX66" fmla="*/ 872 w 9313016"/>
                <a:gd name="connsiteY66" fmla="*/ 3391228 h 6858000"/>
                <a:gd name="connsiteX67" fmla="*/ 105428 w 9313016"/>
                <a:gd name="connsiteY67" fmla="*/ 2511899 h 6858000"/>
                <a:gd name="connsiteX68" fmla="*/ 384933 w 9313016"/>
                <a:gd name="connsiteY68" fmla="*/ 1670971 h 6858000"/>
                <a:gd name="connsiteX69" fmla="*/ 1433593 w 9313016"/>
                <a:gd name="connsiteY69" fmla="*/ 256095 h 6858000"/>
                <a:gd name="connsiteX70" fmla="*/ 1602664 w 9313016"/>
                <a:gd name="connsiteY70" fmla="*/ 11370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9313016" h="6858000">
                  <a:moveTo>
                    <a:pt x="6993556" y="0"/>
                  </a:moveTo>
                  <a:lnTo>
                    <a:pt x="7358516" y="0"/>
                  </a:lnTo>
                  <a:lnTo>
                    <a:pt x="7475006" y="82722"/>
                  </a:lnTo>
                  <a:cubicBezTo>
                    <a:pt x="7592423" y="169778"/>
                    <a:pt x="7706366" y="261748"/>
                    <a:pt x="7816357" y="358482"/>
                  </a:cubicBezTo>
                  <a:cubicBezTo>
                    <a:pt x="8036559" y="551589"/>
                    <a:pt x="8239655" y="764905"/>
                    <a:pt x="8421752" y="995405"/>
                  </a:cubicBezTo>
                  <a:cubicBezTo>
                    <a:pt x="8604736" y="1225282"/>
                    <a:pt x="8763567" y="1474646"/>
                    <a:pt x="8897059" y="1737211"/>
                  </a:cubicBezTo>
                  <a:cubicBezTo>
                    <a:pt x="9029909" y="2000162"/>
                    <a:pt x="9134317" y="2277990"/>
                    <a:pt x="9206633" y="2564460"/>
                  </a:cubicBezTo>
                  <a:cubicBezTo>
                    <a:pt x="9242322" y="2707791"/>
                    <a:pt x="9269041" y="2853474"/>
                    <a:pt x="9286787" y="3000164"/>
                  </a:cubicBezTo>
                  <a:cubicBezTo>
                    <a:pt x="9304977" y="3146856"/>
                    <a:pt x="9314097" y="3294698"/>
                    <a:pt x="9312914" y="3442493"/>
                  </a:cubicBezTo>
                  <a:cubicBezTo>
                    <a:pt x="9309906" y="3737987"/>
                    <a:pt x="9270717" y="4033288"/>
                    <a:pt x="9190562" y="4316686"/>
                  </a:cubicBezTo>
                  <a:cubicBezTo>
                    <a:pt x="9150486" y="4458240"/>
                    <a:pt x="9103951" y="4597587"/>
                    <a:pt x="9043416" y="4734917"/>
                  </a:cubicBezTo>
                  <a:cubicBezTo>
                    <a:pt x="8982980" y="4871817"/>
                    <a:pt x="8908740" y="5007131"/>
                    <a:pt x="8809657" y="5128718"/>
                  </a:cubicBezTo>
                  <a:cubicBezTo>
                    <a:pt x="8760312" y="5189247"/>
                    <a:pt x="8706137" y="5246945"/>
                    <a:pt x="8645997" y="5297441"/>
                  </a:cubicBezTo>
                  <a:cubicBezTo>
                    <a:pt x="8586252" y="5348274"/>
                    <a:pt x="8522809" y="5393730"/>
                    <a:pt x="8457787" y="5433763"/>
                  </a:cubicBezTo>
                  <a:cubicBezTo>
                    <a:pt x="8392816" y="5474132"/>
                    <a:pt x="8326219" y="5508213"/>
                    <a:pt x="8260803" y="5541237"/>
                  </a:cubicBezTo>
                  <a:cubicBezTo>
                    <a:pt x="8195289" y="5574071"/>
                    <a:pt x="8130023" y="5604838"/>
                    <a:pt x="8066136" y="5635704"/>
                  </a:cubicBezTo>
                  <a:cubicBezTo>
                    <a:pt x="7938313" y="5697433"/>
                    <a:pt x="7815222" y="5762186"/>
                    <a:pt x="7698638" y="5837163"/>
                  </a:cubicBezTo>
                  <a:cubicBezTo>
                    <a:pt x="7582449" y="5912381"/>
                    <a:pt x="7471881" y="5996094"/>
                    <a:pt x="7370135" y="6090081"/>
                  </a:cubicBezTo>
                  <a:cubicBezTo>
                    <a:pt x="7319460" y="6136593"/>
                    <a:pt x="7268881" y="6186082"/>
                    <a:pt x="7218897" y="6235860"/>
                  </a:cubicBezTo>
                  <a:cubicBezTo>
                    <a:pt x="7168763" y="6285493"/>
                    <a:pt x="7119665" y="6336229"/>
                    <a:pt x="7070665" y="6387205"/>
                  </a:cubicBezTo>
                  <a:cubicBezTo>
                    <a:pt x="6972715" y="6489208"/>
                    <a:pt x="6876195" y="6593131"/>
                    <a:pt x="6779035" y="6697100"/>
                  </a:cubicBezTo>
                  <a:cubicBezTo>
                    <a:pt x="6730379" y="6748989"/>
                    <a:pt x="6681528" y="6800878"/>
                    <a:pt x="6631837" y="6852239"/>
                  </a:cubicBezTo>
                  <a:lnTo>
                    <a:pt x="6626221" y="6858000"/>
                  </a:lnTo>
                  <a:lnTo>
                    <a:pt x="6424725" y="6858000"/>
                  </a:lnTo>
                  <a:lnTo>
                    <a:pt x="6527382" y="6756333"/>
                  </a:lnTo>
                  <a:cubicBezTo>
                    <a:pt x="6576726" y="6705932"/>
                    <a:pt x="6625480" y="6654811"/>
                    <a:pt x="6674233" y="6603450"/>
                  </a:cubicBezTo>
                  <a:cubicBezTo>
                    <a:pt x="6771788" y="6500920"/>
                    <a:pt x="6868309" y="6396757"/>
                    <a:pt x="6965813" y="6292932"/>
                  </a:cubicBezTo>
                  <a:lnTo>
                    <a:pt x="7112961" y="6137505"/>
                  </a:lnTo>
                  <a:cubicBezTo>
                    <a:pt x="7162354" y="6085808"/>
                    <a:pt x="7211945" y="6034640"/>
                    <a:pt x="7264790" y="5983710"/>
                  </a:cubicBezTo>
                  <a:cubicBezTo>
                    <a:pt x="7472373" y="5779130"/>
                    <a:pt x="7721610" y="5610648"/>
                    <a:pt x="7974595" y="5470773"/>
                  </a:cubicBezTo>
                  <a:cubicBezTo>
                    <a:pt x="8099903" y="5399395"/>
                    <a:pt x="8224127" y="5332529"/>
                    <a:pt x="8331591" y="5254048"/>
                  </a:cubicBezTo>
                  <a:cubicBezTo>
                    <a:pt x="8439351" y="5176047"/>
                    <a:pt x="8529660" y="5085949"/>
                    <a:pt x="8599807" y="4980010"/>
                  </a:cubicBezTo>
                  <a:cubicBezTo>
                    <a:pt x="8671187" y="4875128"/>
                    <a:pt x="8723982" y="4756086"/>
                    <a:pt x="8766474" y="4631524"/>
                  </a:cubicBezTo>
                  <a:cubicBezTo>
                    <a:pt x="8808968" y="4507010"/>
                    <a:pt x="8840615" y="4375872"/>
                    <a:pt x="8865755" y="4244445"/>
                  </a:cubicBezTo>
                  <a:cubicBezTo>
                    <a:pt x="8871375" y="4211468"/>
                    <a:pt x="8878129" y="4178731"/>
                    <a:pt x="8882911" y="4145659"/>
                  </a:cubicBezTo>
                  <a:lnTo>
                    <a:pt x="8897403" y="4046633"/>
                  </a:lnTo>
                  <a:lnTo>
                    <a:pt x="8908298" y="3947271"/>
                  </a:lnTo>
                  <a:cubicBezTo>
                    <a:pt x="8912389" y="3914247"/>
                    <a:pt x="8913425" y="3880886"/>
                    <a:pt x="8916184" y="3847765"/>
                  </a:cubicBezTo>
                  <a:cubicBezTo>
                    <a:pt x="8925797" y="3715091"/>
                    <a:pt x="8925945" y="3582127"/>
                    <a:pt x="8920670" y="3449597"/>
                  </a:cubicBezTo>
                  <a:lnTo>
                    <a:pt x="8914607" y="3350283"/>
                  </a:lnTo>
                  <a:cubicBezTo>
                    <a:pt x="8911995" y="3317211"/>
                    <a:pt x="8908348" y="3284233"/>
                    <a:pt x="8905340" y="3251209"/>
                  </a:cubicBezTo>
                  <a:cubicBezTo>
                    <a:pt x="8902628" y="3218185"/>
                    <a:pt x="8897551" y="3185305"/>
                    <a:pt x="8893854" y="3152376"/>
                  </a:cubicBezTo>
                  <a:cubicBezTo>
                    <a:pt x="8890305" y="3119399"/>
                    <a:pt x="8884932" y="3086662"/>
                    <a:pt x="8879706" y="3053878"/>
                  </a:cubicBezTo>
                  <a:cubicBezTo>
                    <a:pt x="8858707" y="2922835"/>
                    <a:pt x="8831249" y="2792705"/>
                    <a:pt x="8797531" y="2663966"/>
                  </a:cubicBezTo>
                  <a:cubicBezTo>
                    <a:pt x="8728616" y="2406777"/>
                    <a:pt x="8635497" y="2155109"/>
                    <a:pt x="8520442" y="1911983"/>
                  </a:cubicBezTo>
                  <a:cubicBezTo>
                    <a:pt x="8462667" y="1790541"/>
                    <a:pt x="8400112" y="1670923"/>
                    <a:pt x="8332626" y="1553608"/>
                  </a:cubicBezTo>
                  <a:cubicBezTo>
                    <a:pt x="8265683" y="1436006"/>
                    <a:pt x="8192973" y="1321188"/>
                    <a:pt x="8116317" y="1208529"/>
                  </a:cubicBezTo>
                  <a:cubicBezTo>
                    <a:pt x="8039811" y="1095776"/>
                    <a:pt x="7958079" y="986094"/>
                    <a:pt x="7873293" y="878284"/>
                  </a:cubicBezTo>
                  <a:cubicBezTo>
                    <a:pt x="7787814" y="771002"/>
                    <a:pt x="7697999" y="666551"/>
                    <a:pt x="7604337" y="565125"/>
                  </a:cubicBezTo>
                  <a:cubicBezTo>
                    <a:pt x="7510479" y="463891"/>
                    <a:pt x="7413367" y="364818"/>
                    <a:pt x="7311128" y="270591"/>
                  </a:cubicBezTo>
                  <a:close/>
                  <a:moveTo>
                    <a:pt x="1752019" y="0"/>
                  </a:moveTo>
                  <a:lnTo>
                    <a:pt x="2155804" y="0"/>
                  </a:lnTo>
                  <a:lnTo>
                    <a:pt x="2103975" y="40789"/>
                  </a:lnTo>
                  <a:cubicBezTo>
                    <a:pt x="1943592" y="173585"/>
                    <a:pt x="1793955" y="317500"/>
                    <a:pt x="1656310" y="470035"/>
                  </a:cubicBezTo>
                  <a:cubicBezTo>
                    <a:pt x="1288172" y="876939"/>
                    <a:pt x="1002998" y="1344708"/>
                    <a:pt x="806013" y="1841133"/>
                  </a:cubicBezTo>
                  <a:cubicBezTo>
                    <a:pt x="707818" y="2089538"/>
                    <a:pt x="630868" y="2345480"/>
                    <a:pt x="580685" y="2606364"/>
                  </a:cubicBezTo>
                  <a:cubicBezTo>
                    <a:pt x="530749" y="2867250"/>
                    <a:pt x="504868" y="3132119"/>
                    <a:pt x="503489" y="3397276"/>
                  </a:cubicBezTo>
                  <a:cubicBezTo>
                    <a:pt x="501467" y="3662434"/>
                    <a:pt x="524093" y="3927351"/>
                    <a:pt x="570135" y="4188235"/>
                  </a:cubicBezTo>
                  <a:cubicBezTo>
                    <a:pt x="615734" y="4449264"/>
                    <a:pt x="688642" y="4705493"/>
                    <a:pt x="783387" y="4953850"/>
                  </a:cubicBezTo>
                  <a:cubicBezTo>
                    <a:pt x="974357" y="5449796"/>
                    <a:pt x="1259630" y="5913773"/>
                    <a:pt x="1628014" y="6308245"/>
                  </a:cubicBezTo>
                  <a:cubicBezTo>
                    <a:pt x="1812182" y="6505481"/>
                    <a:pt x="2016215" y="6685052"/>
                    <a:pt x="2235998" y="6844829"/>
                  </a:cubicBezTo>
                  <a:lnTo>
                    <a:pt x="2255028" y="6858000"/>
                  </a:lnTo>
                  <a:lnTo>
                    <a:pt x="1578787" y="6858000"/>
                  </a:lnTo>
                  <a:lnTo>
                    <a:pt x="1465153" y="6759050"/>
                  </a:lnTo>
                  <a:cubicBezTo>
                    <a:pt x="1410086" y="6708726"/>
                    <a:pt x="1356236" y="6657104"/>
                    <a:pt x="1303650" y="6604267"/>
                  </a:cubicBezTo>
                  <a:cubicBezTo>
                    <a:pt x="883506" y="6181043"/>
                    <a:pt x="548150" y="5676072"/>
                    <a:pt x="323708" y="5126365"/>
                  </a:cubicBezTo>
                  <a:cubicBezTo>
                    <a:pt x="97737" y="4577139"/>
                    <a:pt x="-10958" y="3981927"/>
                    <a:pt x="872" y="3391228"/>
                  </a:cubicBezTo>
                  <a:cubicBezTo>
                    <a:pt x="5951" y="3095783"/>
                    <a:pt x="40506" y="2800528"/>
                    <a:pt x="105428" y="2511899"/>
                  </a:cubicBezTo>
                  <a:cubicBezTo>
                    <a:pt x="170104" y="2223317"/>
                    <a:pt x="262089" y="1940399"/>
                    <a:pt x="384933" y="1670971"/>
                  </a:cubicBezTo>
                  <a:cubicBezTo>
                    <a:pt x="629092" y="1131344"/>
                    <a:pt x="991955" y="646919"/>
                    <a:pt x="1433593" y="256095"/>
                  </a:cubicBezTo>
                  <a:cubicBezTo>
                    <a:pt x="1488791" y="207206"/>
                    <a:pt x="1545179" y="159733"/>
                    <a:pt x="1602664" y="113704"/>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8" name="Freeform: Shape 17">
              <a:extLst>
                <a:ext uri="{FF2B5EF4-FFF2-40B4-BE49-F238E27FC236}">
                  <a16:creationId xmlns:a16="http://schemas.microsoft.com/office/drawing/2014/main" id="{943BB27F-1470-42CA-91FF-D94BC691C8F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59468" y="36937"/>
              <a:ext cx="9065550" cy="6858000"/>
            </a:xfrm>
            <a:custGeom>
              <a:avLst/>
              <a:gdLst>
                <a:gd name="connsiteX0" fmla="*/ 1839951 w 9065550"/>
                <a:gd name="connsiteY0" fmla="*/ 0 h 6858000"/>
                <a:gd name="connsiteX1" fmla="*/ 6979427 w 9065550"/>
                <a:gd name="connsiteY1" fmla="*/ 0 h 6858000"/>
                <a:gd name="connsiteX2" fmla="*/ 6989586 w 9065550"/>
                <a:gd name="connsiteY2" fmla="*/ 6825 h 6858000"/>
                <a:gd name="connsiteX3" fmla="*/ 8932062 w 9065550"/>
                <a:gd name="connsiteY3" fmla="*/ 4580835 h 6858000"/>
                <a:gd name="connsiteX4" fmla="*/ 7166294 w 9065550"/>
                <a:gd name="connsiteY4" fmla="*/ 6259703 h 6858000"/>
                <a:gd name="connsiteX5" fmla="*/ 6868878 w 9065550"/>
                <a:gd name="connsiteY5" fmla="*/ 6564765 h 6858000"/>
                <a:gd name="connsiteX6" fmla="*/ 6591881 w 9065550"/>
                <a:gd name="connsiteY6" fmla="*/ 6858000 h 6858000"/>
                <a:gd name="connsiteX7" fmla="*/ 5184648 w 9065550"/>
                <a:gd name="connsiteY7" fmla="*/ 6858000 h 6858000"/>
                <a:gd name="connsiteX8" fmla="*/ 5244877 w 9065550"/>
                <a:gd name="connsiteY8" fmla="*/ 6817615 h 6858000"/>
                <a:gd name="connsiteX9" fmla="*/ 6033853 w 9065550"/>
                <a:gd name="connsiteY9" fmla="*/ 6069135 h 6858000"/>
                <a:gd name="connsiteX10" fmla="*/ 6480248 w 9065550"/>
                <a:gd name="connsiteY10" fmla="*/ 5607082 h 6858000"/>
                <a:gd name="connsiteX11" fmla="*/ 7551502 w 9065550"/>
                <a:gd name="connsiteY11" fmla="*/ 4859004 h 6858000"/>
                <a:gd name="connsiteX12" fmla="*/ 7844227 w 9065550"/>
                <a:gd name="connsiteY12" fmla="*/ 4683074 h 6858000"/>
                <a:gd name="connsiteX13" fmla="*/ 8005810 w 9065550"/>
                <a:gd name="connsiteY13" fmla="*/ 4330239 h 6858000"/>
                <a:gd name="connsiteX14" fmla="*/ 8016191 w 9065550"/>
                <a:gd name="connsiteY14" fmla="*/ 2956574 h 6858000"/>
                <a:gd name="connsiteX15" fmla="*/ 7346424 w 9065550"/>
                <a:gd name="connsiteY15" fmla="*/ 1636739 h 6858000"/>
                <a:gd name="connsiteX16" fmla="*/ 5995751 w 9065550"/>
                <a:gd name="connsiteY16" fmla="*/ 493319 h 6858000"/>
                <a:gd name="connsiteX17" fmla="*/ 4494836 w 9065550"/>
                <a:gd name="connsiteY17" fmla="*/ 75383 h 6858000"/>
                <a:gd name="connsiteX18" fmla="*/ 2002499 w 9065550"/>
                <a:gd name="connsiteY18" fmla="*/ 1094261 h 6858000"/>
                <a:gd name="connsiteX19" fmla="*/ 1241306 w 9065550"/>
                <a:gd name="connsiteY19" fmla="*/ 2206935 h 6858000"/>
                <a:gd name="connsiteX20" fmla="*/ 961736 w 9065550"/>
                <a:gd name="connsiteY20" fmla="*/ 3573719 h 6858000"/>
                <a:gd name="connsiteX21" fmla="*/ 1193878 w 9065550"/>
                <a:gd name="connsiteY21" fmla="*/ 4824208 h 6858000"/>
                <a:gd name="connsiteX22" fmla="*/ 1832096 w 9065550"/>
                <a:gd name="connsiteY22" fmla="*/ 5873050 h 6858000"/>
                <a:gd name="connsiteX23" fmla="*/ 3010752 w 9065550"/>
                <a:gd name="connsiteY23" fmla="*/ 6749475 h 6858000"/>
                <a:gd name="connsiteX24" fmla="*/ 3187037 w 9065550"/>
                <a:gd name="connsiteY24" fmla="*/ 6824756 h 6858000"/>
                <a:gd name="connsiteX25" fmla="*/ 3278211 w 9065550"/>
                <a:gd name="connsiteY25" fmla="*/ 6858000 h 6858000"/>
                <a:gd name="connsiteX26" fmla="*/ 1480830 w 9065550"/>
                <a:gd name="connsiteY26" fmla="*/ 6858000 h 6858000"/>
                <a:gd name="connsiteX27" fmla="*/ 1427607 w 9065550"/>
                <a:gd name="connsiteY27" fmla="*/ 6811515 h 6858000"/>
                <a:gd name="connsiteX28" fmla="*/ 1100739 w 9065550"/>
                <a:gd name="connsiteY28" fmla="*/ 6477651 h 6858000"/>
                <a:gd name="connsiteX29" fmla="*/ 0 w 9065550"/>
                <a:gd name="connsiteY29" fmla="*/ 3573620 h 6858000"/>
                <a:gd name="connsiteX30" fmla="*/ 1805513 w 9065550"/>
                <a:gd name="connsiteY30"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9065550" h="6858000">
                  <a:moveTo>
                    <a:pt x="1839951" y="0"/>
                  </a:moveTo>
                  <a:lnTo>
                    <a:pt x="6979427" y="0"/>
                  </a:lnTo>
                  <a:lnTo>
                    <a:pt x="6989586" y="6825"/>
                  </a:lnTo>
                  <a:cubicBezTo>
                    <a:pt x="8438828" y="1031353"/>
                    <a:pt x="9439169" y="2823601"/>
                    <a:pt x="8932062" y="4580835"/>
                  </a:cubicBezTo>
                  <a:cubicBezTo>
                    <a:pt x="8592517" y="5757293"/>
                    <a:pt x="7979652" y="5458140"/>
                    <a:pt x="7166294" y="6259703"/>
                  </a:cubicBezTo>
                  <a:cubicBezTo>
                    <a:pt x="7064618" y="6359905"/>
                    <a:pt x="6966014" y="6462297"/>
                    <a:pt x="6868878" y="6564765"/>
                  </a:cubicBezTo>
                  <a:lnTo>
                    <a:pt x="6591881" y="6858000"/>
                  </a:lnTo>
                  <a:lnTo>
                    <a:pt x="5184648" y="6858000"/>
                  </a:lnTo>
                  <a:lnTo>
                    <a:pt x="5244877" y="6817615"/>
                  </a:lnTo>
                  <a:cubicBezTo>
                    <a:pt x="5481027" y="6649287"/>
                    <a:pt x="5723665" y="6398593"/>
                    <a:pt x="6033853" y="6069135"/>
                  </a:cubicBezTo>
                  <a:cubicBezTo>
                    <a:pt x="6175680" y="5918484"/>
                    <a:pt x="6322395" y="5762660"/>
                    <a:pt x="6480248" y="5607082"/>
                  </a:cubicBezTo>
                  <a:cubicBezTo>
                    <a:pt x="6893276" y="5200077"/>
                    <a:pt x="7273697" y="5002920"/>
                    <a:pt x="7551502" y="4859004"/>
                  </a:cubicBezTo>
                  <a:cubicBezTo>
                    <a:pt x="7687884" y="4788339"/>
                    <a:pt x="7795540" y="4732559"/>
                    <a:pt x="7844227" y="4683074"/>
                  </a:cubicBezTo>
                  <a:cubicBezTo>
                    <a:pt x="7898759" y="4627636"/>
                    <a:pt x="7956165" y="4502313"/>
                    <a:pt x="8005810" y="4330239"/>
                  </a:cubicBezTo>
                  <a:cubicBezTo>
                    <a:pt x="8132968" y="3889611"/>
                    <a:pt x="8136446" y="3427460"/>
                    <a:pt x="8016191" y="2956574"/>
                  </a:cubicBezTo>
                  <a:cubicBezTo>
                    <a:pt x="7900876" y="2505064"/>
                    <a:pt x="7669287" y="2048671"/>
                    <a:pt x="7346424" y="1636739"/>
                  </a:cubicBezTo>
                  <a:cubicBezTo>
                    <a:pt x="6979764" y="1168830"/>
                    <a:pt x="6512706" y="773489"/>
                    <a:pt x="5995751" y="493319"/>
                  </a:cubicBezTo>
                  <a:cubicBezTo>
                    <a:pt x="5491195" y="219884"/>
                    <a:pt x="4972174" y="75383"/>
                    <a:pt x="4494836" y="75383"/>
                  </a:cubicBezTo>
                  <a:cubicBezTo>
                    <a:pt x="3554318" y="75383"/>
                    <a:pt x="2669191" y="437197"/>
                    <a:pt x="2002499" y="1094261"/>
                  </a:cubicBezTo>
                  <a:cubicBezTo>
                    <a:pt x="1676360" y="1415667"/>
                    <a:pt x="1420225" y="1790023"/>
                    <a:pt x="1241306" y="2206935"/>
                  </a:cubicBezTo>
                  <a:cubicBezTo>
                    <a:pt x="1055782" y="2639169"/>
                    <a:pt x="961736" y="3099027"/>
                    <a:pt x="961736" y="3573719"/>
                  </a:cubicBezTo>
                  <a:cubicBezTo>
                    <a:pt x="961736" y="4005124"/>
                    <a:pt x="1039805" y="4425841"/>
                    <a:pt x="1193878" y="4824208"/>
                  </a:cubicBezTo>
                  <a:cubicBezTo>
                    <a:pt x="1342457" y="5208423"/>
                    <a:pt x="1557214" y="5561306"/>
                    <a:pt x="1832096" y="5873050"/>
                  </a:cubicBezTo>
                  <a:cubicBezTo>
                    <a:pt x="2157126" y="6241599"/>
                    <a:pt x="2564661" y="6544656"/>
                    <a:pt x="3010752" y="6749475"/>
                  </a:cubicBezTo>
                  <a:cubicBezTo>
                    <a:pt x="3069003" y="6776219"/>
                    <a:pt x="3127773" y="6801314"/>
                    <a:pt x="3187037" y="6824756"/>
                  </a:cubicBezTo>
                  <a:lnTo>
                    <a:pt x="3278211" y="6858000"/>
                  </a:lnTo>
                  <a:lnTo>
                    <a:pt x="1480830" y="6858000"/>
                  </a:lnTo>
                  <a:lnTo>
                    <a:pt x="1427607" y="6811515"/>
                  </a:lnTo>
                  <a:cubicBezTo>
                    <a:pt x="1312870" y="6705919"/>
                    <a:pt x="1203751" y="6594470"/>
                    <a:pt x="1100739" y="6477651"/>
                  </a:cubicBezTo>
                  <a:cubicBezTo>
                    <a:pt x="415045" y="5700097"/>
                    <a:pt x="0" y="4684635"/>
                    <a:pt x="0" y="3573620"/>
                  </a:cubicBezTo>
                  <a:cubicBezTo>
                    <a:pt x="0" y="2121118"/>
                    <a:pt x="709459" y="831902"/>
                    <a:pt x="1805513"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19" name="Freeform: Shape 18">
              <a:extLst>
                <a:ext uri="{FF2B5EF4-FFF2-40B4-BE49-F238E27FC236}">
                  <a16:creationId xmlns:a16="http://schemas.microsoft.com/office/drawing/2014/main" id="{E997B002-17FD-47B3-A06A-76802FE15CE7}"/>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48217" y="36937"/>
              <a:ext cx="9088051" cy="6858000"/>
            </a:xfrm>
            <a:custGeom>
              <a:avLst/>
              <a:gdLst>
                <a:gd name="connsiteX0" fmla="*/ 5158786 w 9088051"/>
                <a:gd name="connsiteY0" fmla="*/ 0 h 6858000"/>
                <a:gd name="connsiteX1" fmla="*/ 6996771 w 9088051"/>
                <a:gd name="connsiteY1" fmla="*/ 0 h 6858000"/>
                <a:gd name="connsiteX2" fmla="*/ 7006955 w 9088051"/>
                <a:gd name="connsiteY2" fmla="*/ 6825 h 6858000"/>
                <a:gd name="connsiteX3" fmla="*/ 8954230 w 9088051"/>
                <a:gd name="connsiteY3" fmla="*/ 4580835 h 6858000"/>
                <a:gd name="connsiteX4" fmla="*/ 7184080 w 9088051"/>
                <a:gd name="connsiteY4" fmla="*/ 6259703 h 6858000"/>
                <a:gd name="connsiteX5" fmla="*/ 6885926 w 9088051"/>
                <a:gd name="connsiteY5" fmla="*/ 6564765 h 6858000"/>
                <a:gd name="connsiteX6" fmla="*/ 6608241 w 9088051"/>
                <a:gd name="connsiteY6" fmla="*/ 6858000 h 6858000"/>
                <a:gd name="connsiteX7" fmla="*/ 5462870 w 9088051"/>
                <a:gd name="connsiteY7" fmla="*/ 6858000 h 6858000"/>
                <a:gd name="connsiteX8" fmla="*/ 5529056 w 9088051"/>
                <a:gd name="connsiteY8" fmla="*/ 6804645 h 6858000"/>
                <a:gd name="connsiteX9" fmla="*/ 6167613 w 9088051"/>
                <a:gd name="connsiteY9" fmla="*/ 6173667 h 6858000"/>
                <a:gd name="connsiteX10" fmla="*/ 6610973 w 9088051"/>
                <a:gd name="connsiteY10" fmla="*/ 5715860 h 6858000"/>
                <a:gd name="connsiteX11" fmla="*/ 7646083 w 9088051"/>
                <a:gd name="connsiteY11" fmla="*/ 4995842 h 6858000"/>
                <a:gd name="connsiteX12" fmla="*/ 7980054 w 9088051"/>
                <a:gd name="connsiteY12" fmla="*/ 4790095 h 6858000"/>
                <a:gd name="connsiteX13" fmla="*/ 8180437 w 9088051"/>
                <a:gd name="connsiteY13" fmla="*/ 4371964 h 6858000"/>
                <a:gd name="connsiteX14" fmla="*/ 8192058 w 9088051"/>
                <a:gd name="connsiteY14" fmla="*/ 2919242 h 6858000"/>
                <a:gd name="connsiteX15" fmla="*/ 7492638 w 9088051"/>
                <a:gd name="connsiteY15" fmla="*/ 1542845 h 6858000"/>
                <a:gd name="connsiteX16" fmla="*/ 6089097 w 9088051"/>
                <a:gd name="connsiteY16" fmla="*/ 357847 h 6858000"/>
                <a:gd name="connsiteX17" fmla="*/ 5288639 w 9088051"/>
                <a:gd name="connsiteY17" fmla="*/ 31627 h 6858000"/>
                <a:gd name="connsiteX18" fmla="*/ 1844517 w 9088051"/>
                <a:gd name="connsiteY18" fmla="*/ 0 h 6858000"/>
                <a:gd name="connsiteX19" fmla="*/ 3734467 w 9088051"/>
                <a:gd name="connsiteY19" fmla="*/ 0 h 6858000"/>
                <a:gd name="connsiteX20" fmla="*/ 3603618 w 9088051"/>
                <a:gd name="connsiteY20" fmla="*/ 28853 h 6858000"/>
                <a:gd name="connsiteX21" fmla="*/ 1892878 w 9088051"/>
                <a:gd name="connsiteY21" fmla="*/ 985434 h 6858000"/>
                <a:gd name="connsiteX22" fmla="*/ 1096045 w 9088051"/>
                <a:gd name="connsiteY22" fmla="*/ 2147349 h 6858000"/>
                <a:gd name="connsiteX23" fmla="*/ 803453 w 9088051"/>
                <a:gd name="connsiteY23" fmla="*/ 3573669 h 6858000"/>
                <a:gd name="connsiteX24" fmla="*/ 1046377 w 9088051"/>
                <a:gd name="connsiteY24" fmla="*/ 4878573 h 6858000"/>
                <a:gd name="connsiteX25" fmla="*/ 1714473 w 9088051"/>
                <a:gd name="connsiteY25" fmla="*/ 5973776 h 6858000"/>
                <a:gd name="connsiteX26" fmla="*/ 2776083 w 9088051"/>
                <a:gd name="connsiteY26" fmla="*/ 6804641 h 6858000"/>
                <a:gd name="connsiteX27" fmla="*/ 2884836 w 9088051"/>
                <a:gd name="connsiteY27" fmla="*/ 6858000 h 6858000"/>
                <a:gd name="connsiteX28" fmla="*/ 1484505 w 9088051"/>
                <a:gd name="connsiteY28" fmla="*/ 6858000 h 6858000"/>
                <a:gd name="connsiteX29" fmla="*/ 1431151 w 9088051"/>
                <a:gd name="connsiteY29" fmla="*/ 6811515 h 6858000"/>
                <a:gd name="connsiteX30" fmla="*/ 1103471 w 9088051"/>
                <a:gd name="connsiteY30" fmla="*/ 6477651 h 6858000"/>
                <a:gd name="connsiteX31" fmla="*/ 0 w 9088051"/>
                <a:gd name="connsiteY31" fmla="*/ 3573620 h 6858000"/>
                <a:gd name="connsiteX32" fmla="*/ 1809994 w 9088051"/>
                <a:gd name="connsiteY32" fmla="*/ 2413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Lst>
              <a:rect l="l" t="t" r="r" b="b"/>
              <a:pathLst>
                <a:path w="9088051" h="6858000">
                  <a:moveTo>
                    <a:pt x="5158786" y="0"/>
                  </a:moveTo>
                  <a:lnTo>
                    <a:pt x="6996771" y="0"/>
                  </a:lnTo>
                  <a:lnTo>
                    <a:pt x="7006955" y="6825"/>
                  </a:lnTo>
                  <a:cubicBezTo>
                    <a:pt x="8459794" y="1031353"/>
                    <a:pt x="9462596" y="2823601"/>
                    <a:pt x="8954230" y="4580835"/>
                  </a:cubicBezTo>
                  <a:cubicBezTo>
                    <a:pt x="8613842" y="5757293"/>
                    <a:pt x="7999457" y="5458140"/>
                    <a:pt x="7184080" y="6259703"/>
                  </a:cubicBezTo>
                  <a:cubicBezTo>
                    <a:pt x="7082152" y="6359905"/>
                    <a:pt x="6983303" y="6462297"/>
                    <a:pt x="6885926" y="6564765"/>
                  </a:cubicBezTo>
                  <a:lnTo>
                    <a:pt x="6608241" y="6858000"/>
                  </a:lnTo>
                  <a:lnTo>
                    <a:pt x="5462870" y="6858000"/>
                  </a:lnTo>
                  <a:lnTo>
                    <a:pt x="5529056" y="6804645"/>
                  </a:lnTo>
                  <a:cubicBezTo>
                    <a:pt x="5740217" y="6626505"/>
                    <a:pt x="5949382" y="6404876"/>
                    <a:pt x="6167613" y="6173667"/>
                  </a:cubicBezTo>
                  <a:cubicBezTo>
                    <a:pt x="6308782" y="6024091"/>
                    <a:pt x="6454799" y="5869390"/>
                    <a:pt x="6610973" y="5715860"/>
                  </a:cubicBezTo>
                  <a:cubicBezTo>
                    <a:pt x="7007847" y="5325741"/>
                    <a:pt x="7376733" y="5135074"/>
                    <a:pt x="7646083" y="4995842"/>
                  </a:cubicBezTo>
                  <a:cubicBezTo>
                    <a:pt x="7816858" y="4907561"/>
                    <a:pt x="7916545" y="4854514"/>
                    <a:pt x="7980054" y="4790095"/>
                  </a:cubicBezTo>
                  <a:cubicBezTo>
                    <a:pt x="8054629" y="4714405"/>
                    <a:pt x="8122031" y="4573758"/>
                    <a:pt x="8180437" y="4371964"/>
                  </a:cubicBezTo>
                  <a:cubicBezTo>
                    <a:pt x="8315441" y="3905228"/>
                    <a:pt x="8319381" y="3416431"/>
                    <a:pt x="8192058" y="2919242"/>
                  </a:cubicBezTo>
                  <a:cubicBezTo>
                    <a:pt x="8071251" y="2447381"/>
                    <a:pt x="7829388" y="1971467"/>
                    <a:pt x="7492638" y="1542845"/>
                  </a:cubicBezTo>
                  <a:cubicBezTo>
                    <a:pt x="7111829" y="1058099"/>
                    <a:pt x="6626484" y="648361"/>
                    <a:pt x="6089097" y="357847"/>
                  </a:cubicBezTo>
                  <a:cubicBezTo>
                    <a:pt x="5824244" y="214687"/>
                    <a:pt x="5554957" y="105262"/>
                    <a:pt x="5288639" y="31627"/>
                  </a:cubicBezTo>
                  <a:close/>
                  <a:moveTo>
                    <a:pt x="1844517" y="0"/>
                  </a:moveTo>
                  <a:lnTo>
                    <a:pt x="3734467" y="0"/>
                  </a:lnTo>
                  <a:lnTo>
                    <a:pt x="3603618" y="28853"/>
                  </a:lnTo>
                  <a:cubicBezTo>
                    <a:pt x="2962049" y="186733"/>
                    <a:pt x="2373277" y="513136"/>
                    <a:pt x="1892878" y="985434"/>
                  </a:cubicBezTo>
                  <a:cubicBezTo>
                    <a:pt x="1551428" y="1321091"/>
                    <a:pt x="1283341" y="1711990"/>
                    <a:pt x="1096045" y="2147349"/>
                  </a:cubicBezTo>
                  <a:cubicBezTo>
                    <a:pt x="901876" y="2598519"/>
                    <a:pt x="803453" y="3078432"/>
                    <a:pt x="803453" y="3573669"/>
                  </a:cubicBezTo>
                  <a:cubicBezTo>
                    <a:pt x="803453" y="4023717"/>
                    <a:pt x="885151" y="4462735"/>
                    <a:pt x="1046377" y="4878573"/>
                  </a:cubicBezTo>
                  <a:cubicBezTo>
                    <a:pt x="1201945" y="5279770"/>
                    <a:pt x="1426681" y="5648221"/>
                    <a:pt x="1714473" y="5973776"/>
                  </a:cubicBezTo>
                  <a:cubicBezTo>
                    <a:pt x="2012357" y="6310732"/>
                    <a:pt x="2376505" y="6595304"/>
                    <a:pt x="2776083" y="6804641"/>
                  </a:cubicBezTo>
                  <a:lnTo>
                    <a:pt x="2884836" y="6858000"/>
                  </a:lnTo>
                  <a:lnTo>
                    <a:pt x="1484505" y="6858000"/>
                  </a:lnTo>
                  <a:lnTo>
                    <a:pt x="1431151" y="6811515"/>
                  </a:lnTo>
                  <a:cubicBezTo>
                    <a:pt x="1316128" y="6705919"/>
                    <a:pt x="1206738" y="6594470"/>
                    <a:pt x="1103471" y="6477651"/>
                  </a:cubicBezTo>
                  <a:cubicBezTo>
                    <a:pt x="416075" y="5700097"/>
                    <a:pt x="0" y="4684635"/>
                    <a:pt x="0" y="3573620"/>
                  </a:cubicBezTo>
                  <a:cubicBezTo>
                    <a:pt x="0" y="2121118"/>
                    <a:pt x="711220" y="831902"/>
                    <a:pt x="1809994" y="24133"/>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0" name="Freeform: Shape 19">
              <a:extLst>
                <a:ext uri="{FF2B5EF4-FFF2-40B4-BE49-F238E27FC236}">
                  <a16:creationId xmlns:a16="http://schemas.microsoft.com/office/drawing/2014/main" id="{E401EA35-9D2E-43B7-860F-EBB8A6C3E08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629061" y="36937"/>
              <a:ext cx="9107210" cy="6858000"/>
            </a:xfrm>
            <a:custGeom>
              <a:avLst/>
              <a:gdLst>
                <a:gd name="connsiteX0" fmla="*/ 6184722 w 9107210"/>
                <a:gd name="connsiteY0" fmla="*/ 0 h 6858000"/>
                <a:gd name="connsiteX1" fmla="*/ 6985680 w 9107210"/>
                <a:gd name="connsiteY1" fmla="*/ 0 h 6858000"/>
                <a:gd name="connsiteX2" fmla="*/ 7324323 w 9107210"/>
                <a:gd name="connsiteY2" fmla="*/ 247136 h 6858000"/>
                <a:gd name="connsiteX3" fmla="*/ 7652712 w 9107210"/>
                <a:gd name="connsiteY3" fmla="*/ 528495 h 6858000"/>
                <a:gd name="connsiteX4" fmla="*/ 8236677 w 9107210"/>
                <a:gd name="connsiteY4" fmla="*/ 1166289 h 6858000"/>
                <a:gd name="connsiteX5" fmla="*/ 8704298 w 9107210"/>
                <a:gd name="connsiteY5" fmla="*/ 1897038 h 6858000"/>
                <a:gd name="connsiteX6" fmla="*/ 8885160 w 9107210"/>
                <a:gd name="connsiteY6" fmla="*/ 2294087 h 6858000"/>
                <a:gd name="connsiteX7" fmla="*/ 8924247 w 9107210"/>
                <a:gd name="connsiteY7" fmla="*/ 2396286 h 6858000"/>
                <a:gd name="connsiteX8" fmla="*/ 8960022 w 9107210"/>
                <a:gd name="connsiteY8" fmla="*/ 2499767 h 6858000"/>
                <a:gd name="connsiteX9" fmla="*/ 8991720 w 9107210"/>
                <a:gd name="connsiteY9" fmla="*/ 2604671 h 6858000"/>
                <a:gd name="connsiteX10" fmla="*/ 9019646 w 9107210"/>
                <a:gd name="connsiteY10" fmla="*/ 2710708 h 6858000"/>
                <a:gd name="connsiteX11" fmla="*/ 9105822 w 9107210"/>
                <a:gd name="connsiteY11" fmla="*/ 3582266 h 6858000"/>
                <a:gd name="connsiteX12" fmla="*/ 9057716 w 9107210"/>
                <a:gd name="connsiteY12" fmla="*/ 4017873 h 6858000"/>
                <a:gd name="connsiteX13" fmla="*/ 8945600 w 9107210"/>
                <a:gd name="connsiteY13" fmla="*/ 4439659 h 6858000"/>
                <a:gd name="connsiteX14" fmla="*/ 8796080 w 9107210"/>
                <a:gd name="connsiteY14" fmla="*/ 4847428 h 6858000"/>
                <a:gd name="connsiteX15" fmla="*/ 8702056 w 9107210"/>
                <a:gd name="connsiteY15" fmla="*/ 5050108 h 6858000"/>
                <a:gd name="connsiteX16" fmla="*/ 8581125 w 9107210"/>
                <a:gd name="connsiteY16" fmla="*/ 5247525 h 6858000"/>
                <a:gd name="connsiteX17" fmla="*/ 8426254 w 9107210"/>
                <a:gd name="connsiteY17" fmla="*/ 5429647 h 6858000"/>
                <a:gd name="connsiteX18" fmla="*/ 8337174 w 9107210"/>
                <a:gd name="connsiteY18" fmla="*/ 5510552 h 6858000"/>
                <a:gd name="connsiteX19" fmla="*/ 8243200 w 9107210"/>
                <a:gd name="connsiteY19" fmla="*/ 5582948 h 6858000"/>
                <a:gd name="connsiteX20" fmla="*/ 7868330 w 9107210"/>
                <a:gd name="connsiteY20" fmla="*/ 5811104 h 6858000"/>
                <a:gd name="connsiteX21" fmla="*/ 7538916 w 9107210"/>
                <a:gd name="connsiteY21" fmla="*/ 6018899 h 6858000"/>
                <a:gd name="connsiteX22" fmla="*/ 7391280 w 9107210"/>
                <a:gd name="connsiteY22" fmla="*/ 6134132 h 6858000"/>
                <a:gd name="connsiteX23" fmla="*/ 7252511 w 9107210"/>
                <a:gd name="connsiteY23" fmla="*/ 6259105 h 6858000"/>
                <a:gd name="connsiteX24" fmla="*/ 7185601 w 9107210"/>
                <a:gd name="connsiteY24" fmla="*/ 6325894 h 6858000"/>
                <a:gd name="connsiteX25" fmla="*/ 7116651 w 9107210"/>
                <a:gd name="connsiteY25" fmla="*/ 6397010 h 6858000"/>
                <a:gd name="connsiteX26" fmla="*/ 6978545 w 9107210"/>
                <a:gd name="connsiteY26" fmla="*/ 6541607 h 6858000"/>
                <a:gd name="connsiteX27" fmla="*/ 6693009 w 9107210"/>
                <a:gd name="connsiteY27" fmla="*/ 6832716 h 6858000"/>
                <a:gd name="connsiteX28" fmla="*/ 6667488 w 9107210"/>
                <a:gd name="connsiteY28" fmla="*/ 6858000 h 6858000"/>
                <a:gd name="connsiteX29" fmla="*/ 6056793 w 9107210"/>
                <a:gd name="connsiteY29" fmla="*/ 6858000 h 6858000"/>
                <a:gd name="connsiteX30" fmla="*/ 6077345 w 9107210"/>
                <a:gd name="connsiteY30" fmla="*/ 6835420 h 6858000"/>
                <a:gd name="connsiteX31" fmla="*/ 6208519 w 9107210"/>
                <a:gd name="connsiteY31" fmla="*/ 6683989 h 6858000"/>
                <a:gd name="connsiteX32" fmla="*/ 6340001 w 9107210"/>
                <a:gd name="connsiteY32" fmla="*/ 6529852 h 6858000"/>
                <a:gd name="connsiteX33" fmla="*/ 6611419 w 9107210"/>
                <a:gd name="connsiteY33" fmla="*/ 6219317 h 6858000"/>
                <a:gd name="connsiteX34" fmla="*/ 6757678 w 9107210"/>
                <a:gd name="connsiteY34" fmla="*/ 6068228 h 6858000"/>
                <a:gd name="connsiteX35" fmla="*/ 6833713 w 9107210"/>
                <a:gd name="connsiteY35" fmla="*/ 5994061 h 6858000"/>
                <a:gd name="connsiteX36" fmla="*/ 6915148 w 9107210"/>
                <a:gd name="connsiteY36" fmla="*/ 5918812 h 6858000"/>
                <a:gd name="connsiteX37" fmla="*/ 7276311 w 9107210"/>
                <a:gd name="connsiteY37" fmla="*/ 5650229 h 6858000"/>
                <a:gd name="connsiteX38" fmla="*/ 7664942 w 9107210"/>
                <a:gd name="connsiteY38" fmla="*/ 5445681 h 6858000"/>
                <a:gd name="connsiteX39" fmla="*/ 7848505 w 9107210"/>
                <a:gd name="connsiteY39" fmla="*/ 5358333 h 6858000"/>
                <a:gd name="connsiteX40" fmla="*/ 8011785 w 9107210"/>
                <a:gd name="connsiteY40" fmla="*/ 5267788 h 6858000"/>
                <a:gd name="connsiteX41" fmla="*/ 8260273 w 9107210"/>
                <a:gd name="connsiteY41" fmla="*/ 5034370 h 6858000"/>
                <a:gd name="connsiteX42" fmla="*/ 8417589 w 9107210"/>
                <a:gd name="connsiteY42" fmla="*/ 4714488 h 6858000"/>
                <a:gd name="connsiteX43" fmla="*/ 8495000 w 9107210"/>
                <a:gd name="connsiteY43" fmla="*/ 4346409 h 6858000"/>
                <a:gd name="connsiteX44" fmla="*/ 8508556 w 9107210"/>
                <a:gd name="connsiteY44" fmla="*/ 3971101 h 6858000"/>
                <a:gd name="connsiteX45" fmla="*/ 8483330 w 9107210"/>
                <a:gd name="connsiteY45" fmla="*/ 3600710 h 6858000"/>
                <a:gd name="connsiteX46" fmla="*/ 8425336 w 9107210"/>
                <a:gd name="connsiteY46" fmla="*/ 3236121 h 6858000"/>
                <a:gd name="connsiteX47" fmla="*/ 8334575 w 9107210"/>
                <a:gd name="connsiteY47" fmla="*/ 2877977 h 6858000"/>
                <a:gd name="connsiteX48" fmla="*/ 8087513 w 9107210"/>
                <a:gd name="connsiteY48" fmla="*/ 2174622 h 6858000"/>
                <a:gd name="connsiteX49" fmla="*/ 7723650 w 9107210"/>
                <a:gd name="connsiteY49" fmla="*/ 1507613 h 6858000"/>
                <a:gd name="connsiteX50" fmla="*/ 7501815 w 9107210"/>
                <a:gd name="connsiteY50" fmla="*/ 1192947 h 6858000"/>
                <a:gd name="connsiteX51" fmla="*/ 7254399 w 9107210"/>
                <a:gd name="connsiteY51" fmla="*/ 894361 h 6858000"/>
                <a:gd name="connsiteX52" fmla="*/ 6689339 w 9107210"/>
                <a:gd name="connsiteY52" fmla="*/ 354046 h 6858000"/>
                <a:gd name="connsiteX53" fmla="*/ 6206651 w 9107210"/>
                <a:gd name="connsiteY53" fmla="*/ 12626 h 6858000"/>
                <a:gd name="connsiteX54" fmla="*/ 1827105 w 9107210"/>
                <a:gd name="connsiteY54" fmla="*/ 0 h 6858000"/>
                <a:gd name="connsiteX55" fmla="*/ 2807607 w 9107210"/>
                <a:gd name="connsiteY55" fmla="*/ 0 h 6858000"/>
                <a:gd name="connsiteX56" fmla="*/ 2667958 w 9107210"/>
                <a:gd name="connsiteY56" fmla="*/ 88235 h 6858000"/>
                <a:gd name="connsiteX57" fmla="*/ 2354723 w 9107210"/>
                <a:gd name="connsiteY57" fmla="*/ 314947 h 6858000"/>
                <a:gd name="connsiteX58" fmla="*/ 2059963 w 9107210"/>
                <a:gd name="connsiteY58" fmla="*/ 561545 h 6858000"/>
                <a:gd name="connsiteX59" fmla="*/ 1780798 w 9107210"/>
                <a:gd name="connsiteY59" fmla="*/ 824425 h 6858000"/>
                <a:gd name="connsiteX60" fmla="*/ 954714 w 9107210"/>
                <a:gd name="connsiteY60" fmla="*/ 2094309 h 6858000"/>
                <a:gd name="connsiteX61" fmla="*/ 732676 w 9107210"/>
                <a:gd name="connsiteY61" fmla="*/ 2813646 h 6858000"/>
                <a:gd name="connsiteX62" fmla="*/ 673867 w 9107210"/>
                <a:gd name="connsiteY62" fmla="*/ 3183989 h 6858000"/>
                <a:gd name="connsiteX63" fmla="*/ 647621 w 9107210"/>
                <a:gd name="connsiteY63" fmla="*/ 3557281 h 6858000"/>
                <a:gd name="connsiteX64" fmla="*/ 653381 w 9107210"/>
                <a:gd name="connsiteY64" fmla="*/ 3931214 h 6858000"/>
                <a:gd name="connsiteX65" fmla="*/ 690428 w 9107210"/>
                <a:gd name="connsiteY65" fmla="*/ 4303719 h 6858000"/>
                <a:gd name="connsiteX66" fmla="*/ 871801 w 9107210"/>
                <a:gd name="connsiteY66" fmla="*/ 5033041 h 6858000"/>
                <a:gd name="connsiteX67" fmla="*/ 1197749 w 9107210"/>
                <a:gd name="connsiteY67" fmla="*/ 5718494 h 6858000"/>
                <a:gd name="connsiteX68" fmla="*/ 1411480 w 9107210"/>
                <a:gd name="connsiteY68" fmla="*/ 6036703 h 6858000"/>
                <a:gd name="connsiteX69" fmla="*/ 1530170 w 9107210"/>
                <a:gd name="connsiteY69" fmla="*/ 6188430 h 6858000"/>
                <a:gd name="connsiteX70" fmla="*/ 1657165 w 9107210"/>
                <a:gd name="connsiteY70" fmla="*/ 6335385 h 6858000"/>
                <a:gd name="connsiteX71" fmla="*/ 1931343 w 9107210"/>
                <a:gd name="connsiteY71" fmla="*/ 6612896 h 6858000"/>
                <a:gd name="connsiteX72" fmla="*/ 2220133 w 9107210"/>
                <a:gd name="connsiteY72" fmla="*/ 6858000 h 6858000"/>
                <a:gd name="connsiteX73" fmla="*/ 1539862 w 9107210"/>
                <a:gd name="connsiteY73" fmla="*/ 6858000 h 6858000"/>
                <a:gd name="connsiteX74" fmla="*/ 1307111 w 9107210"/>
                <a:gd name="connsiteY74" fmla="*/ 6648873 h 6858000"/>
                <a:gd name="connsiteX75" fmla="*/ 750258 w 9107210"/>
                <a:gd name="connsiteY75" fmla="*/ 5987570 h 6858000"/>
                <a:gd name="connsiteX76" fmla="*/ 335382 w 9107210"/>
                <a:gd name="connsiteY76" fmla="*/ 5229279 h 6858000"/>
                <a:gd name="connsiteX77" fmla="*/ 79351 w 9107210"/>
                <a:gd name="connsiteY77" fmla="*/ 4403854 h 6858000"/>
                <a:gd name="connsiteX78" fmla="*/ 16007 w 9107210"/>
                <a:gd name="connsiteY78" fmla="*/ 3975723 h 6858000"/>
                <a:gd name="connsiteX79" fmla="*/ 871 w 9107210"/>
                <a:gd name="connsiteY79" fmla="*/ 3543362 h 6858000"/>
                <a:gd name="connsiteX80" fmla="*/ 32519 w 9107210"/>
                <a:gd name="connsiteY80" fmla="*/ 3112085 h 6858000"/>
                <a:gd name="connsiteX81" fmla="*/ 108502 w 9107210"/>
                <a:gd name="connsiteY81" fmla="*/ 2686511 h 6858000"/>
                <a:gd name="connsiteX82" fmla="*/ 378239 w 9107210"/>
                <a:gd name="connsiteY82" fmla="*/ 1865955 h 6858000"/>
                <a:gd name="connsiteX83" fmla="*/ 1343701 w 9107210"/>
                <a:gd name="connsiteY83" fmla="*/ 431508 h 6858000"/>
                <a:gd name="connsiteX84" fmla="*/ 1661853 w 9107210"/>
                <a:gd name="connsiteY84" fmla="*/ 130268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Lst>
              <a:rect l="l" t="t" r="r" b="b"/>
              <a:pathLst>
                <a:path w="9107210" h="6858000">
                  <a:moveTo>
                    <a:pt x="6184722" y="0"/>
                  </a:moveTo>
                  <a:lnTo>
                    <a:pt x="6985680" y="0"/>
                  </a:lnTo>
                  <a:lnTo>
                    <a:pt x="7324323" y="247136"/>
                  </a:lnTo>
                  <a:cubicBezTo>
                    <a:pt x="7437502" y="336500"/>
                    <a:pt x="7547171" y="430254"/>
                    <a:pt x="7652712" y="528495"/>
                  </a:cubicBezTo>
                  <a:cubicBezTo>
                    <a:pt x="7863743" y="724929"/>
                    <a:pt x="8060097" y="937593"/>
                    <a:pt x="8236677" y="1166289"/>
                  </a:cubicBezTo>
                  <a:cubicBezTo>
                    <a:pt x="8413818" y="1394594"/>
                    <a:pt x="8570168" y="1639471"/>
                    <a:pt x="8704298" y="1897038"/>
                  </a:cubicBezTo>
                  <a:cubicBezTo>
                    <a:pt x="8770803" y="2026141"/>
                    <a:pt x="8830836" y="2158786"/>
                    <a:pt x="8885160" y="2294087"/>
                  </a:cubicBezTo>
                  <a:cubicBezTo>
                    <a:pt x="8898360" y="2328071"/>
                    <a:pt x="8912169" y="2361810"/>
                    <a:pt x="8924247" y="2396286"/>
                  </a:cubicBezTo>
                  <a:lnTo>
                    <a:pt x="8960022" y="2499767"/>
                  </a:lnTo>
                  <a:lnTo>
                    <a:pt x="8991720" y="2604671"/>
                  </a:lnTo>
                  <a:cubicBezTo>
                    <a:pt x="9002116" y="2639690"/>
                    <a:pt x="9010474" y="2675346"/>
                    <a:pt x="9019646" y="2710708"/>
                  </a:cubicBezTo>
                  <a:cubicBezTo>
                    <a:pt x="9089055" y="2995079"/>
                    <a:pt x="9113620" y="3289927"/>
                    <a:pt x="9105822" y="3582266"/>
                  </a:cubicBezTo>
                  <a:cubicBezTo>
                    <a:pt x="9101796" y="3728484"/>
                    <a:pt x="9085744" y="3874458"/>
                    <a:pt x="9057716" y="4017873"/>
                  </a:cubicBezTo>
                  <a:cubicBezTo>
                    <a:pt x="9029534" y="4161336"/>
                    <a:pt x="8990497" y="4302046"/>
                    <a:pt x="8945600" y="4439659"/>
                  </a:cubicBezTo>
                  <a:cubicBezTo>
                    <a:pt x="8900857" y="4577566"/>
                    <a:pt x="8852901" y="4711784"/>
                    <a:pt x="8796080" y="4847428"/>
                  </a:cubicBezTo>
                  <a:cubicBezTo>
                    <a:pt x="8767695" y="4915152"/>
                    <a:pt x="8737016" y="4982926"/>
                    <a:pt x="8702056" y="5050108"/>
                  </a:cubicBezTo>
                  <a:cubicBezTo>
                    <a:pt x="8666485" y="5116997"/>
                    <a:pt x="8627347" y="5183687"/>
                    <a:pt x="8581125" y="5247525"/>
                  </a:cubicBezTo>
                  <a:cubicBezTo>
                    <a:pt x="8535565" y="5311660"/>
                    <a:pt x="8483534" y="5373185"/>
                    <a:pt x="8426254" y="5429647"/>
                  </a:cubicBezTo>
                  <a:cubicBezTo>
                    <a:pt x="8397512" y="5457779"/>
                    <a:pt x="8367801" y="5484879"/>
                    <a:pt x="8337174" y="5510552"/>
                  </a:cubicBezTo>
                  <a:cubicBezTo>
                    <a:pt x="8306444" y="5536077"/>
                    <a:pt x="8274899" y="5560029"/>
                    <a:pt x="8243200" y="5582948"/>
                  </a:cubicBezTo>
                  <a:cubicBezTo>
                    <a:pt x="8115543" y="5674574"/>
                    <a:pt x="7986203" y="5743233"/>
                    <a:pt x="7868330" y="5811104"/>
                  </a:cubicBezTo>
                  <a:cubicBezTo>
                    <a:pt x="7749844" y="5878385"/>
                    <a:pt x="7640685" y="5945126"/>
                    <a:pt x="7538916" y="6018899"/>
                  </a:cubicBezTo>
                  <a:cubicBezTo>
                    <a:pt x="7487749" y="6055392"/>
                    <a:pt x="7438777" y="6093950"/>
                    <a:pt x="7391280" y="6134132"/>
                  </a:cubicBezTo>
                  <a:cubicBezTo>
                    <a:pt x="7343427" y="6173921"/>
                    <a:pt x="7297511" y="6215922"/>
                    <a:pt x="7252511" y="6259105"/>
                  </a:cubicBezTo>
                  <a:cubicBezTo>
                    <a:pt x="7229784" y="6280990"/>
                    <a:pt x="7208635" y="6302433"/>
                    <a:pt x="7185601" y="6325894"/>
                  </a:cubicBezTo>
                  <a:lnTo>
                    <a:pt x="7116651" y="6397010"/>
                  </a:lnTo>
                  <a:lnTo>
                    <a:pt x="6978545" y="6541607"/>
                  </a:lnTo>
                  <a:cubicBezTo>
                    <a:pt x="6885693" y="6638397"/>
                    <a:pt x="6789885" y="6734943"/>
                    <a:pt x="6693009" y="6832716"/>
                  </a:cubicBezTo>
                  <a:lnTo>
                    <a:pt x="6667488" y="6858000"/>
                  </a:lnTo>
                  <a:lnTo>
                    <a:pt x="6056793" y="6858000"/>
                  </a:lnTo>
                  <a:lnTo>
                    <a:pt x="6077345" y="6835420"/>
                  </a:lnTo>
                  <a:cubicBezTo>
                    <a:pt x="6121427" y="6785747"/>
                    <a:pt x="6164948" y="6735090"/>
                    <a:pt x="6208519" y="6683989"/>
                  </a:cubicBezTo>
                  <a:lnTo>
                    <a:pt x="6340001" y="6529852"/>
                  </a:lnTo>
                  <a:cubicBezTo>
                    <a:pt x="6428315" y="6426667"/>
                    <a:pt x="6516733" y="6321417"/>
                    <a:pt x="6611419" y="6219317"/>
                  </a:cubicBezTo>
                  <a:cubicBezTo>
                    <a:pt x="6658864" y="6168363"/>
                    <a:pt x="6707584" y="6117950"/>
                    <a:pt x="6757678" y="6068228"/>
                  </a:cubicBezTo>
                  <a:lnTo>
                    <a:pt x="6833713" y="5994061"/>
                  </a:lnTo>
                  <a:cubicBezTo>
                    <a:pt x="6859346" y="5969422"/>
                    <a:pt x="6887579" y="5943404"/>
                    <a:pt x="6915148" y="5918812"/>
                  </a:cubicBezTo>
                  <a:cubicBezTo>
                    <a:pt x="7026295" y="5819219"/>
                    <a:pt x="7148602" y="5729117"/>
                    <a:pt x="7276311" y="5650229"/>
                  </a:cubicBezTo>
                  <a:cubicBezTo>
                    <a:pt x="7403918" y="5571046"/>
                    <a:pt x="7537794" y="5505190"/>
                    <a:pt x="7664942" y="5445681"/>
                  </a:cubicBezTo>
                  <a:cubicBezTo>
                    <a:pt x="7728491" y="5416024"/>
                    <a:pt x="7790410" y="5387449"/>
                    <a:pt x="7848505" y="5358333"/>
                  </a:cubicBezTo>
                  <a:cubicBezTo>
                    <a:pt x="7906805" y="5329315"/>
                    <a:pt x="7961843" y="5300101"/>
                    <a:pt x="8011785" y="5267788"/>
                  </a:cubicBezTo>
                  <a:cubicBezTo>
                    <a:pt x="8112281" y="5203950"/>
                    <a:pt x="8193615" y="5128111"/>
                    <a:pt x="8260273" y="5034370"/>
                  </a:cubicBezTo>
                  <a:cubicBezTo>
                    <a:pt x="8326370" y="4940776"/>
                    <a:pt x="8378657" y="4831640"/>
                    <a:pt x="8417589" y="4714488"/>
                  </a:cubicBezTo>
                  <a:cubicBezTo>
                    <a:pt x="8456372" y="4597485"/>
                    <a:pt x="8481140" y="4471332"/>
                    <a:pt x="8495000" y="4346409"/>
                  </a:cubicBezTo>
                  <a:cubicBezTo>
                    <a:pt x="8508404" y="4221044"/>
                    <a:pt x="8511359" y="4095482"/>
                    <a:pt x="8508556" y="3971101"/>
                  </a:cubicBezTo>
                  <a:cubicBezTo>
                    <a:pt x="8504530" y="3846571"/>
                    <a:pt x="8495663" y="3723222"/>
                    <a:pt x="8483330" y="3600710"/>
                  </a:cubicBezTo>
                  <a:cubicBezTo>
                    <a:pt x="8470793" y="3478148"/>
                    <a:pt x="8451888" y="3356421"/>
                    <a:pt x="8425336" y="3236121"/>
                  </a:cubicBezTo>
                  <a:cubicBezTo>
                    <a:pt x="8399091" y="3115774"/>
                    <a:pt x="8367801" y="2996655"/>
                    <a:pt x="8334575" y="2877977"/>
                  </a:cubicBezTo>
                  <a:cubicBezTo>
                    <a:pt x="8268222" y="2640772"/>
                    <a:pt x="8190100" y="2404057"/>
                    <a:pt x="8087513" y="2174622"/>
                  </a:cubicBezTo>
                  <a:cubicBezTo>
                    <a:pt x="7985081" y="1945237"/>
                    <a:pt x="7863233" y="1721900"/>
                    <a:pt x="7723650" y="1507613"/>
                  </a:cubicBezTo>
                  <a:cubicBezTo>
                    <a:pt x="7653527" y="1400692"/>
                    <a:pt x="7579684" y="1295589"/>
                    <a:pt x="7501815" y="1192947"/>
                  </a:cubicBezTo>
                  <a:cubicBezTo>
                    <a:pt x="7423844" y="1090353"/>
                    <a:pt x="7340778" y="991103"/>
                    <a:pt x="7254399" y="894361"/>
                  </a:cubicBezTo>
                  <a:cubicBezTo>
                    <a:pt x="7082047" y="700485"/>
                    <a:pt x="6893083" y="519052"/>
                    <a:pt x="6689339" y="354046"/>
                  </a:cubicBezTo>
                  <a:cubicBezTo>
                    <a:pt x="6536914" y="229775"/>
                    <a:pt x="6375602" y="115325"/>
                    <a:pt x="6206651" y="12626"/>
                  </a:cubicBezTo>
                  <a:close/>
                  <a:moveTo>
                    <a:pt x="1827105" y="0"/>
                  </a:moveTo>
                  <a:lnTo>
                    <a:pt x="2807607" y="0"/>
                  </a:lnTo>
                  <a:lnTo>
                    <a:pt x="2667958" y="88235"/>
                  </a:lnTo>
                  <a:cubicBezTo>
                    <a:pt x="2560098" y="159777"/>
                    <a:pt x="2455754" y="235690"/>
                    <a:pt x="2354723" y="314947"/>
                  </a:cubicBezTo>
                  <a:cubicBezTo>
                    <a:pt x="2253464" y="394030"/>
                    <a:pt x="2156943" y="478181"/>
                    <a:pt x="2059963" y="561545"/>
                  </a:cubicBezTo>
                  <a:cubicBezTo>
                    <a:pt x="1962831" y="644811"/>
                    <a:pt x="1868297" y="731322"/>
                    <a:pt x="1780798" y="824425"/>
                  </a:cubicBezTo>
                  <a:cubicBezTo>
                    <a:pt x="1429010" y="1195013"/>
                    <a:pt x="1148011" y="1628455"/>
                    <a:pt x="954714" y="2094309"/>
                  </a:cubicBezTo>
                  <a:cubicBezTo>
                    <a:pt x="857938" y="2327186"/>
                    <a:pt x="783229" y="2568326"/>
                    <a:pt x="732676" y="2813646"/>
                  </a:cubicBezTo>
                  <a:cubicBezTo>
                    <a:pt x="707552" y="2936307"/>
                    <a:pt x="688085" y="3059952"/>
                    <a:pt x="673867" y="3183989"/>
                  </a:cubicBezTo>
                  <a:cubicBezTo>
                    <a:pt x="660056" y="3308075"/>
                    <a:pt x="651341" y="3432605"/>
                    <a:pt x="647621" y="3557281"/>
                  </a:cubicBezTo>
                  <a:cubicBezTo>
                    <a:pt x="644411" y="3681958"/>
                    <a:pt x="645329" y="3806733"/>
                    <a:pt x="653381" y="3931214"/>
                  </a:cubicBezTo>
                  <a:cubicBezTo>
                    <a:pt x="659852" y="4055792"/>
                    <a:pt x="672949" y="4179977"/>
                    <a:pt x="690428" y="4303719"/>
                  </a:cubicBezTo>
                  <a:cubicBezTo>
                    <a:pt x="726408" y="4551057"/>
                    <a:pt x="786440" y="4795835"/>
                    <a:pt x="871801" y="5033041"/>
                  </a:cubicBezTo>
                  <a:cubicBezTo>
                    <a:pt x="957007" y="5270247"/>
                    <a:pt x="1065962" y="5500322"/>
                    <a:pt x="1197749" y="5718494"/>
                  </a:cubicBezTo>
                  <a:cubicBezTo>
                    <a:pt x="1263846" y="5827433"/>
                    <a:pt x="1334937" y="5933813"/>
                    <a:pt x="1411480" y="6036703"/>
                  </a:cubicBezTo>
                  <a:cubicBezTo>
                    <a:pt x="1449548" y="6088295"/>
                    <a:pt x="1489451" y="6138609"/>
                    <a:pt x="1530170" y="6188430"/>
                  </a:cubicBezTo>
                  <a:cubicBezTo>
                    <a:pt x="1571447" y="6238055"/>
                    <a:pt x="1613644" y="6287336"/>
                    <a:pt x="1657165" y="6335385"/>
                  </a:cubicBezTo>
                  <a:cubicBezTo>
                    <a:pt x="1744079" y="6431708"/>
                    <a:pt x="1835644" y="6524282"/>
                    <a:pt x="1931343" y="6612896"/>
                  </a:cubicBezTo>
                  <a:lnTo>
                    <a:pt x="2220133" y="6858000"/>
                  </a:lnTo>
                  <a:lnTo>
                    <a:pt x="1539862" y="6858000"/>
                  </a:lnTo>
                  <a:lnTo>
                    <a:pt x="1307111" y="6648873"/>
                  </a:lnTo>
                  <a:cubicBezTo>
                    <a:pt x="1101839" y="6448063"/>
                    <a:pt x="913180" y="6225465"/>
                    <a:pt x="750258" y="5987570"/>
                  </a:cubicBezTo>
                  <a:cubicBezTo>
                    <a:pt x="587232" y="5749281"/>
                    <a:pt x="448261" y="5494813"/>
                    <a:pt x="335382" y="5229279"/>
                  </a:cubicBezTo>
                  <a:cubicBezTo>
                    <a:pt x="222298" y="4963793"/>
                    <a:pt x="137040" y="4686652"/>
                    <a:pt x="79351" y="4403854"/>
                  </a:cubicBezTo>
                  <a:cubicBezTo>
                    <a:pt x="50150" y="4262456"/>
                    <a:pt x="29767" y="4119385"/>
                    <a:pt x="16007" y="3975723"/>
                  </a:cubicBezTo>
                  <a:cubicBezTo>
                    <a:pt x="3930" y="3831964"/>
                    <a:pt x="-2441" y="3687614"/>
                    <a:pt x="871" y="3543362"/>
                  </a:cubicBezTo>
                  <a:cubicBezTo>
                    <a:pt x="3522" y="3399160"/>
                    <a:pt x="14172" y="3255105"/>
                    <a:pt x="32519" y="3112085"/>
                  </a:cubicBezTo>
                  <a:cubicBezTo>
                    <a:pt x="50508" y="2969014"/>
                    <a:pt x="76090" y="2826925"/>
                    <a:pt x="108502" y="2686511"/>
                  </a:cubicBezTo>
                  <a:cubicBezTo>
                    <a:pt x="173019" y="2405533"/>
                    <a:pt x="263474" y="2130703"/>
                    <a:pt x="378239" y="1865955"/>
                  </a:cubicBezTo>
                  <a:cubicBezTo>
                    <a:pt x="607922" y="1336607"/>
                    <a:pt x="935706" y="848228"/>
                    <a:pt x="1343701" y="431508"/>
                  </a:cubicBezTo>
                  <a:cubicBezTo>
                    <a:pt x="1446133" y="327783"/>
                    <a:pt x="1550910" y="225926"/>
                    <a:pt x="1661853" y="130268"/>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Freeform: Shape 20">
              <a:extLst>
                <a:ext uri="{FF2B5EF4-FFF2-40B4-BE49-F238E27FC236}">
                  <a16:creationId xmlns:a16="http://schemas.microsoft.com/office/drawing/2014/main" id="{F8C44827-3D81-4FF9-B4A5-5650D1B20A2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18434" y="36937"/>
              <a:ext cx="9747620" cy="6858000"/>
            </a:xfrm>
            <a:custGeom>
              <a:avLst/>
              <a:gdLst>
                <a:gd name="connsiteX0" fmla="*/ 7235453 w 9747620"/>
                <a:gd name="connsiteY0" fmla="*/ 0 h 6858000"/>
                <a:gd name="connsiteX1" fmla="*/ 7548130 w 9747620"/>
                <a:gd name="connsiteY1" fmla="*/ 0 h 6858000"/>
                <a:gd name="connsiteX2" fmla="*/ 7710334 w 9747620"/>
                <a:gd name="connsiteY2" fmla="*/ 111973 h 6858000"/>
                <a:gd name="connsiteX3" fmla="*/ 7889188 w 9747620"/>
                <a:gd name="connsiteY3" fmla="*/ 251542 h 6858000"/>
                <a:gd name="connsiteX4" fmla="*/ 8061828 w 9747620"/>
                <a:gd name="connsiteY4" fmla="*/ 398586 h 6858000"/>
                <a:gd name="connsiteX5" fmla="*/ 8145637 w 9747620"/>
                <a:gd name="connsiteY5" fmla="*/ 474218 h 6858000"/>
                <a:gd name="connsiteX6" fmla="*/ 8187242 w 9747620"/>
                <a:gd name="connsiteY6" fmla="*/ 512753 h 6858000"/>
                <a:gd name="connsiteX7" fmla="*/ 8228402 w 9747620"/>
                <a:gd name="connsiteY7" fmla="*/ 551575 h 6858000"/>
                <a:gd name="connsiteX8" fmla="*/ 8389211 w 9747620"/>
                <a:gd name="connsiteY8" fmla="*/ 710937 h 6858000"/>
                <a:gd name="connsiteX9" fmla="*/ 8467206 w 9747620"/>
                <a:gd name="connsiteY9" fmla="*/ 793088 h 6858000"/>
                <a:gd name="connsiteX10" fmla="*/ 8486791 w 9747620"/>
                <a:gd name="connsiteY10" fmla="*/ 814223 h 6858000"/>
                <a:gd name="connsiteX11" fmla="*/ 8505979 w 9747620"/>
                <a:gd name="connsiteY11" fmla="*/ 835409 h 6858000"/>
                <a:gd name="connsiteX12" fmla="*/ 8543509 w 9747620"/>
                <a:gd name="connsiteY12" fmla="*/ 877346 h 6858000"/>
                <a:gd name="connsiteX13" fmla="*/ 8690549 w 9747620"/>
                <a:gd name="connsiteY13" fmla="*/ 1048978 h 6858000"/>
                <a:gd name="connsiteX14" fmla="*/ 8761732 w 9747620"/>
                <a:gd name="connsiteY14" fmla="*/ 1137502 h 6858000"/>
                <a:gd name="connsiteX15" fmla="*/ 8796379 w 9747620"/>
                <a:gd name="connsiteY15" fmla="*/ 1182077 h 6858000"/>
                <a:gd name="connsiteX16" fmla="*/ 8830678 w 9747620"/>
                <a:gd name="connsiteY16" fmla="*/ 1226986 h 6858000"/>
                <a:gd name="connsiteX17" fmla="*/ 8963353 w 9747620"/>
                <a:gd name="connsiteY17" fmla="*/ 1410936 h 6858000"/>
                <a:gd name="connsiteX18" fmla="*/ 9026483 w 9747620"/>
                <a:gd name="connsiteY18" fmla="*/ 1505499 h 6858000"/>
                <a:gd name="connsiteX19" fmla="*/ 9057004 w 9747620"/>
                <a:gd name="connsiteY19" fmla="*/ 1552613 h 6858000"/>
                <a:gd name="connsiteX20" fmla="*/ 9087278 w 9747620"/>
                <a:gd name="connsiteY20" fmla="*/ 1600542 h 6858000"/>
                <a:gd name="connsiteX21" fmla="*/ 9202851 w 9747620"/>
                <a:gd name="connsiteY21" fmla="*/ 1795515 h 6858000"/>
                <a:gd name="connsiteX22" fmla="*/ 9257332 w 9747620"/>
                <a:gd name="connsiteY22" fmla="*/ 1894920 h 6858000"/>
                <a:gd name="connsiteX23" fmla="*/ 9283778 w 9747620"/>
                <a:gd name="connsiteY23" fmla="*/ 1945436 h 6858000"/>
                <a:gd name="connsiteX24" fmla="*/ 9309428 w 9747620"/>
                <a:gd name="connsiteY24" fmla="*/ 1996193 h 6858000"/>
                <a:gd name="connsiteX25" fmla="*/ 9405714 w 9747620"/>
                <a:gd name="connsiteY25" fmla="*/ 2202191 h 6858000"/>
                <a:gd name="connsiteX26" fmla="*/ 9566524 w 9747620"/>
                <a:gd name="connsiteY26" fmla="*/ 2627653 h 6858000"/>
                <a:gd name="connsiteX27" fmla="*/ 9583573 w 9747620"/>
                <a:gd name="connsiteY27" fmla="*/ 2682195 h 6858000"/>
                <a:gd name="connsiteX28" fmla="*/ 9591974 w 9747620"/>
                <a:gd name="connsiteY28" fmla="*/ 2709707 h 6858000"/>
                <a:gd name="connsiteX29" fmla="*/ 9600027 w 9747620"/>
                <a:gd name="connsiteY29" fmla="*/ 2737650 h 6858000"/>
                <a:gd name="connsiteX30" fmla="*/ 9629803 w 9747620"/>
                <a:gd name="connsiteY30" fmla="*/ 2847694 h 6858000"/>
                <a:gd name="connsiteX31" fmla="*/ 9679909 w 9747620"/>
                <a:gd name="connsiteY31" fmla="*/ 3070131 h 6858000"/>
                <a:gd name="connsiteX32" fmla="*/ 9690498 w 9747620"/>
                <a:gd name="connsiteY32" fmla="*/ 3126159 h 6858000"/>
                <a:gd name="connsiteX33" fmla="*/ 9700390 w 9747620"/>
                <a:gd name="connsiteY33" fmla="*/ 3181805 h 6858000"/>
                <a:gd name="connsiteX34" fmla="*/ 9709685 w 9747620"/>
                <a:gd name="connsiteY34" fmla="*/ 3243392 h 6858000"/>
                <a:gd name="connsiteX35" fmla="*/ 9713016 w 9747620"/>
                <a:gd name="connsiteY35" fmla="*/ 3267597 h 6858000"/>
                <a:gd name="connsiteX36" fmla="*/ 9716844 w 9747620"/>
                <a:gd name="connsiteY36" fmla="*/ 3294437 h 6858000"/>
                <a:gd name="connsiteX37" fmla="*/ 9720820 w 9747620"/>
                <a:gd name="connsiteY37" fmla="*/ 3324488 h 6858000"/>
                <a:gd name="connsiteX38" fmla="*/ 9722709 w 9747620"/>
                <a:gd name="connsiteY38" fmla="*/ 3340737 h 6858000"/>
                <a:gd name="connsiteX39" fmla="*/ 9724301 w 9747620"/>
                <a:gd name="connsiteY39" fmla="*/ 3356361 h 6858000"/>
                <a:gd name="connsiteX40" fmla="*/ 9730166 w 9747620"/>
                <a:gd name="connsiteY40" fmla="*/ 3412197 h 6858000"/>
                <a:gd name="connsiteX41" fmla="*/ 9735783 w 9747620"/>
                <a:gd name="connsiteY41" fmla="*/ 3468083 h 6858000"/>
                <a:gd name="connsiteX42" fmla="*/ 9739760 w 9747620"/>
                <a:gd name="connsiteY42" fmla="*/ 3524399 h 6858000"/>
                <a:gd name="connsiteX43" fmla="*/ 9741748 w 9747620"/>
                <a:gd name="connsiteY43" fmla="*/ 3552580 h 6858000"/>
                <a:gd name="connsiteX44" fmla="*/ 9742742 w 9747620"/>
                <a:gd name="connsiteY44" fmla="*/ 3566672 h 6858000"/>
                <a:gd name="connsiteX45" fmla="*/ 9743488 w 9747620"/>
                <a:gd name="connsiteY45" fmla="*/ 3581865 h 6858000"/>
                <a:gd name="connsiteX46" fmla="*/ 9744731 w 9747620"/>
                <a:gd name="connsiteY46" fmla="*/ 3611341 h 6858000"/>
                <a:gd name="connsiteX47" fmla="*/ 9745725 w 9747620"/>
                <a:gd name="connsiteY47" fmla="*/ 3639715 h 6858000"/>
                <a:gd name="connsiteX48" fmla="*/ 9747613 w 9747620"/>
                <a:gd name="connsiteY48" fmla="*/ 3753786 h 6858000"/>
                <a:gd name="connsiteX49" fmla="*/ 9740405 w 9747620"/>
                <a:gd name="connsiteY49" fmla="*/ 3984609 h 6858000"/>
                <a:gd name="connsiteX50" fmla="*/ 9736329 w 9747620"/>
                <a:gd name="connsiteY50" fmla="*/ 4038434 h 6858000"/>
                <a:gd name="connsiteX51" fmla="*/ 9731408 w 9747620"/>
                <a:gd name="connsiteY51" fmla="*/ 4099446 h 6858000"/>
                <a:gd name="connsiteX52" fmla="*/ 9717987 w 9747620"/>
                <a:gd name="connsiteY52" fmla="*/ 4213325 h 6858000"/>
                <a:gd name="connsiteX53" fmla="*/ 9716297 w 9747620"/>
                <a:gd name="connsiteY53" fmla="*/ 4227129 h 6858000"/>
                <a:gd name="connsiteX54" fmla="*/ 9714110 w 9747620"/>
                <a:gd name="connsiteY54" fmla="*/ 4240981 h 6858000"/>
                <a:gd name="connsiteX55" fmla="*/ 9709785 w 9747620"/>
                <a:gd name="connsiteY55" fmla="*/ 4268731 h 6858000"/>
                <a:gd name="connsiteX56" fmla="*/ 9701086 w 9747620"/>
                <a:gd name="connsiteY56" fmla="*/ 4324185 h 6858000"/>
                <a:gd name="connsiteX57" fmla="*/ 9698699 w 9747620"/>
                <a:gd name="connsiteY57" fmla="*/ 4338994 h 6858000"/>
                <a:gd name="connsiteX58" fmla="*/ 9695966 w 9747620"/>
                <a:gd name="connsiteY58" fmla="*/ 4355050 h 6858000"/>
                <a:gd name="connsiteX59" fmla="*/ 9690299 w 9747620"/>
                <a:gd name="connsiteY59" fmla="*/ 4385054 h 6858000"/>
                <a:gd name="connsiteX60" fmla="*/ 9679909 w 9747620"/>
                <a:gd name="connsiteY60" fmla="*/ 4437919 h 6858000"/>
                <a:gd name="connsiteX61" fmla="*/ 9673647 w 9747620"/>
                <a:gd name="connsiteY61" fmla="*/ 4468162 h 6858000"/>
                <a:gd name="connsiteX62" fmla="*/ 9667532 w 9747620"/>
                <a:gd name="connsiteY62" fmla="*/ 4496296 h 6858000"/>
                <a:gd name="connsiteX63" fmla="*/ 9654658 w 9747620"/>
                <a:gd name="connsiteY63" fmla="*/ 4552277 h 6858000"/>
                <a:gd name="connsiteX64" fmla="*/ 9625876 w 9747620"/>
                <a:gd name="connsiteY64" fmla="*/ 4664478 h 6858000"/>
                <a:gd name="connsiteX65" fmla="*/ 9552803 w 9747620"/>
                <a:gd name="connsiteY65" fmla="*/ 4888737 h 6858000"/>
                <a:gd name="connsiteX66" fmla="*/ 9452639 w 9747620"/>
                <a:gd name="connsiteY66" fmla="*/ 5110934 h 6858000"/>
                <a:gd name="connsiteX67" fmla="*/ 9388017 w 9747620"/>
                <a:gd name="connsiteY67" fmla="*/ 5220020 h 6858000"/>
                <a:gd name="connsiteX68" fmla="*/ 9370073 w 9747620"/>
                <a:gd name="connsiteY68" fmla="*/ 5246811 h 6858000"/>
                <a:gd name="connsiteX69" fmla="*/ 9360926 w 9747620"/>
                <a:gd name="connsiteY69" fmla="*/ 5260040 h 6858000"/>
                <a:gd name="connsiteX70" fmla="*/ 9351829 w 9747620"/>
                <a:gd name="connsiteY70" fmla="*/ 5272646 h 6858000"/>
                <a:gd name="connsiteX71" fmla="*/ 9313305 w 9747620"/>
                <a:gd name="connsiteY71" fmla="*/ 5323881 h 6858000"/>
                <a:gd name="connsiteX72" fmla="*/ 9130375 w 9747620"/>
                <a:gd name="connsiteY72" fmla="*/ 5510802 h 6858000"/>
                <a:gd name="connsiteX73" fmla="*/ 9028422 w 9747620"/>
                <a:gd name="connsiteY73" fmla="*/ 5588878 h 6858000"/>
                <a:gd name="connsiteX74" fmla="*/ 9002424 w 9747620"/>
                <a:gd name="connsiteY74" fmla="*/ 5606707 h 6858000"/>
                <a:gd name="connsiteX75" fmla="*/ 8976525 w 9747620"/>
                <a:gd name="connsiteY75" fmla="*/ 5623866 h 6858000"/>
                <a:gd name="connsiteX76" fmla="*/ 8924181 w 9747620"/>
                <a:gd name="connsiteY76" fmla="*/ 5656793 h 6858000"/>
                <a:gd name="connsiteX77" fmla="*/ 8717291 w 9747620"/>
                <a:gd name="connsiteY77" fmla="*/ 5771582 h 6858000"/>
                <a:gd name="connsiteX78" fmla="*/ 8617129 w 9747620"/>
                <a:gd name="connsiteY78" fmla="*/ 5823105 h 6858000"/>
                <a:gd name="connsiteX79" fmla="*/ 8518207 w 9747620"/>
                <a:gd name="connsiteY79" fmla="*/ 5873671 h 6858000"/>
                <a:gd name="connsiteX80" fmla="*/ 8150558 w 9747620"/>
                <a:gd name="connsiteY80" fmla="*/ 6086761 h 6858000"/>
                <a:gd name="connsiteX81" fmla="*/ 7979410 w 9747620"/>
                <a:gd name="connsiteY81" fmla="*/ 6207158 h 6858000"/>
                <a:gd name="connsiteX82" fmla="*/ 7938300 w 9747620"/>
                <a:gd name="connsiteY82" fmla="*/ 6238887 h 6858000"/>
                <a:gd name="connsiteX83" fmla="*/ 7897936 w 9747620"/>
                <a:gd name="connsiteY83" fmla="*/ 6271286 h 6858000"/>
                <a:gd name="connsiteX84" fmla="*/ 7858367 w 9747620"/>
                <a:gd name="connsiteY84" fmla="*/ 6304357 h 6858000"/>
                <a:gd name="connsiteX85" fmla="*/ 7819048 w 9747620"/>
                <a:gd name="connsiteY85" fmla="*/ 6338770 h 6858000"/>
                <a:gd name="connsiteX86" fmla="*/ 7778882 w 9747620"/>
                <a:gd name="connsiteY86" fmla="*/ 6374477 h 6858000"/>
                <a:gd name="connsiteX87" fmla="*/ 7739563 w 9747620"/>
                <a:gd name="connsiteY87" fmla="*/ 6410328 h 6858000"/>
                <a:gd name="connsiteX88" fmla="*/ 7660824 w 9747620"/>
                <a:gd name="connsiteY88" fmla="*/ 6484138 h 6858000"/>
                <a:gd name="connsiteX89" fmla="*/ 7502302 w 9747620"/>
                <a:gd name="connsiteY89" fmla="*/ 6636360 h 6858000"/>
                <a:gd name="connsiteX90" fmla="*/ 7273394 w 9747620"/>
                <a:gd name="connsiteY90" fmla="*/ 6858000 h 6858000"/>
                <a:gd name="connsiteX91" fmla="*/ 6780690 w 9747620"/>
                <a:gd name="connsiteY91" fmla="*/ 6858000 h 6858000"/>
                <a:gd name="connsiteX92" fmla="*/ 6854939 w 9747620"/>
                <a:gd name="connsiteY92" fmla="*/ 6783597 h 6858000"/>
                <a:gd name="connsiteX93" fmla="*/ 6932087 w 9747620"/>
                <a:gd name="connsiteY93" fmla="*/ 6705809 h 6858000"/>
                <a:gd name="connsiteX94" fmla="*/ 7241130 w 9747620"/>
                <a:gd name="connsiteY94" fmla="*/ 6390965 h 6858000"/>
                <a:gd name="connsiteX95" fmla="*/ 7397564 w 9747620"/>
                <a:gd name="connsiteY95" fmla="*/ 6233087 h 6858000"/>
                <a:gd name="connsiteX96" fmla="*/ 7478142 w 9747620"/>
                <a:gd name="connsiteY96" fmla="*/ 6153670 h 6858000"/>
                <a:gd name="connsiteX97" fmla="*/ 7519600 w 9747620"/>
                <a:gd name="connsiteY97" fmla="*/ 6113937 h 6858000"/>
                <a:gd name="connsiteX98" fmla="*/ 7561207 w 9747620"/>
                <a:gd name="connsiteY98" fmla="*/ 6075067 h 6858000"/>
                <a:gd name="connsiteX99" fmla="*/ 7604204 w 9747620"/>
                <a:gd name="connsiteY99" fmla="*/ 6035526 h 6858000"/>
                <a:gd name="connsiteX100" fmla="*/ 7648644 w 9747620"/>
                <a:gd name="connsiteY100" fmla="*/ 5996416 h 6858000"/>
                <a:gd name="connsiteX101" fmla="*/ 7693830 w 9747620"/>
                <a:gd name="connsiteY101" fmla="*/ 5958264 h 6858000"/>
                <a:gd name="connsiteX102" fmla="*/ 7739662 w 9747620"/>
                <a:gd name="connsiteY102" fmla="*/ 5921073 h 6858000"/>
                <a:gd name="connsiteX103" fmla="*/ 7928458 w 9747620"/>
                <a:gd name="connsiteY103" fmla="*/ 5781025 h 6858000"/>
                <a:gd name="connsiteX104" fmla="*/ 8325882 w 9747620"/>
                <a:gd name="connsiteY104" fmla="*/ 5537450 h 6858000"/>
                <a:gd name="connsiteX105" fmla="*/ 8424555 w 9747620"/>
                <a:gd name="connsiteY105" fmla="*/ 5484106 h 6858000"/>
                <a:gd name="connsiteX106" fmla="*/ 8521737 w 9747620"/>
                <a:gd name="connsiteY106" fmla="*/ 5431289 h 6858000"/>
                <a:gd name="connsiteX107" fmla="*/ 8702677 w 9747620"/>
                <a:gd name="connsiteY107" fmla="*/ 5325942 h 6858000"/>
                <a:gd name="connsiteX108" fmla="*/ 8743986 w 9747620"/>
                <a:gd name="connsiteY108" fmla="*/ 5298717 h 6858000"/>
                <a:gd name="connsiteX109" fmla="*/ 8764167 w 9747620"/>
                <a:gd name="connsiteY109" fmla="*/ 5284723 h 6858000"/>
                <a:gd name="connsiteX110" fmla="*/ 8783704 w 9747620"/>
                <a:gd name="connsiteY110" fmla="*/ 5270679 h 6858000"/>
                <a:gd name="connsiteX111" fmla="*/ 8856776 w 9747620"/>
                <a:gd name="connsiteY111" fmla="*/ 5212399 h 6858000"/>
                <a:gd name="connsiteX112" fmla="*/ 8979856 w 9747620"/>
                <a:gd name="connsiteY112" fmla="*/ 5082081 h 6858000"/>
                <a:gd name="connsiteX113" fmla="*/ 9006699 w 9747620"/>
                <a:gd name="connsiteY113" fmla="*/ 5044984 h 6858000"/>
                <a:gd name="connsiteX114" fmla="*/ 9013509 w 9747620"/>
                <a:gd name="connsiteY114" fmla="*/ 5035254 h 6858000"/>
                <a:gd name="connsiteX115" fmla="*/ 9019773 w 9747620"/>
                <a:gd name="connsiteY115" fmla="*/ 5025812 h 6858000"/>
                <a:gd name="connsiteX116" fmla="*/ 9032050 w 9747620"/>
                <a:gd name="connsiteY116" fmla="*/ 5006833 h 6858000"/>
                <a:gd name="connsiteX117" fmla="*/ 9077733 w 9747620"/>
                <a:gd name="connsiteY117" fmla="*/ 4926839 h 6858000"/>
                <a:gd name="connsiteX118" fmla="*/ 9154285 w 9747620"/>
                <a:gd name="connsiteY118" fmla="*/ 4750223 h 6858000"/>
                <a:gd name="connsiteX119" fmla="*/ 9213936 w 9747620"/>
                <a:gd name="connsiteY119" fmla="*/ 4559945 h 6858000"/>
                <a:gd name="connsiteX120" fmla="*/ 9238592 w 9747620"/>
                <a:gd name="connsiteY120" fmla="*/ 4461357 h 6858000"/>
                <a:gd name="connsiteX121" fmla="*/ 9249776 w 9747620"/>
                <a:gd name="connsiteY121" fmla="*/ 4411319 h 6858000"/>
                <a:gd name="connsiteX122" fmla="*/ 9255046 w 9747620"/>
                <a:gd name="connsiteY122" fmla="*/ 4386299 h 6858000"/>
                <a:gd name="connsiteX123" fmla="*/ 9259718 w 9747620"/>
                <a:gd name="connsiteY123" fmla="*/ 4363342 h 6858000"/>
                <a:gd name="connsiteX124" fmla="*/ 9269959 w 9747620"/>
                <a:gd name="connsiteY124" fmla="*/ 4309566 h 6858000"/>
                <a:gd name="connsiteX125" fmla="*/ 9274233 w 9747620"/>
                <a:gd name="connsiteY125" fmla="*/ 4286176 h 6858000"/>
                <a:gd name="connsiteX126" fmla="*/ 9276022 w 9747620"/>
                <a:gd name="connsiteY126" fmla="*/ 4275489 h 6858000"/>
                <a:gd name="connsiteX127" fmla="*/ 9277861 w 9747620"/>
                <a:gd name="connsiteY127" fmla="*/ 4263506 h 6858000"/>
                <a:gd name="connsiteX128" fmla="*/ 9286014 w 9747620"/>
                <a:gd name="connsiteY128" fmla="*/ 4211696 h 6858000"/>
                <a:gd name="connsiteX129" fmla="*/ 9290092 w 9747620"/>
                <a:gd name="connsiteY129" fmla="*/ 4185767 h 6858000"/>
                <a:gd name="connsiteX130" fmla="*/ 9292128 w 9747620"/>
                <a:gd name="connsiteY130" fmla="*/ 4172826 h 6858000"/>
                <a:gd name="connsiteX131" fmla="*/ 9293720 w 9747620"/>
                <a:gd name="connsiteY131" fmla="*/ 4159693 h 6858000"/>
                <a:gd name="connsiteX132" fmla="*/ 9305650 w 9747620"/>
                <a:gd name="connsiteY132" fmla="*/ 4057941 h 6858000"/>
                <a:gd name="connsiteX133" fmla="*/ 9309378 w 9747620"/>
                <a:gd name="connsiteY133" fmla="*/ 4010779 h 6858000"/>
                <a:gd name="connsiteX134" fmla="*/ 9313454 w 9747620"/>
                <a:gd name="connsiteY134" fmla="*/ 3956428 h 6858000"/>
                <a:gd name="connsiteX135" fmla="*/ 9320811 w 9747620"/>
                <a:gd name="connsiteY135" fmla="*/ 3753546 h 6858000"/>
                <a:gd name="connsiteX136" fmla="*/ 9319617 w 9747620"/>
                <a:gd name="connsiteY136" fmla="*/ 3650643 h 6858000"/>
                <a:gd name="connsiteX137" fmla="*/ 9318176 w 9747620"/>
                <a:gd name="connsiteY137" fmla="*/ 3600030 h 6858000"/>
                <a:gd name="connsiteX138" fmla="*/ 9317778 w 9747620"/>
                <a:gd name="connsiteY138" fmla="*/ 3588096 h 6858000"/>
                <a:gd name="connsiteX139" fmla="*/ 9316983 w 9747620"/>
                <a:gd name="connsiteY139" fmla="*/ 3575107 h 6858000"/>
                <a:gd name="connsiteX140" fmla="*/ 9315443 w 9747620"/>
                <a:gd name="connsiteY140" fmla="*/ 3549130 h 6858000"/>
                <a:gd name="connsiteX141" fmla="*/ 9312311 w 9747620"/>
                <a:gd name="connsiteY141" fmla="*/ 3497176 h 6858000"/>
                <a:gd name="connsiteX142" fmla="*/ 9307587 w 9747620"/>
                <a:gd name="connsiteY142" fmla="*/ 3445029 h 6858000"/>
                <a:gd name="connsiteX143" fmla="*/ 9302618 w 9747620"/>
                <a:gd name="connsiteY143" fmla="*/ 3392835 h 6858000"/>
                <a:gd name="connsiteX144" fmla="*/ 9301574 w 9747620"/>
                <a:gd name="connsiteY144" fmla="*/ 3381476 h 6858000"/>
                <a:gd name="connsiteX145" fmla="*/ 9300430 w 9747620"/>
                <a:gd name="connsiteY145" fmla="*/ 3370740 h 6858000"/>
                <a:gd name="connsiteX146" fmla="*/ 9297547 w 9747620"/>
                <a:gd name="connsiteY146" fmla="*/ 3346966 h 6858000"/>
                <a:gd name="connsiteX147" fmla="*/ 9294017 w 9747620"/>
                <a:gd name="connsiteY147" fmla="*/ 3320030 h 6858000"/>
                <a:gd name="connsiteX148" fmla="*/ 9290439 w 9747620"/>
                <a:gd name="connsiteY148" fmla="*/ 3290410 h 6858000"/>
                <a:gd name="connsiteX149" fmla="*/ 9284275 w 9747620"/>
                <a:gd name="connsiteY149" fmla="*/ 3244544 h 6858000"/>
                <a:gd name="connsiteX150" fmla="*/ 9275974 w 9747620"/>
                <a:gd name="connsiteY150" fmla="*/ 3193116 h 6858000"/>
                <a:gd name="connsiteX151" fmla="*/ 9267224 w 9747620"/>
                <a:gd name="connsiteY151" fmla="*/ 3142264 h 6858000"/>
                <a:gd name="connsiteX152" fmla="*/ 9225320 w 9747620"/>
                <a:gd name="connsiteY152" fmla="*/ 2939909 h 6858000"/>
                <a:gd name="connsiteX153" fmla="*/ 9200466 w 9747620"/>
                <a:gd name="connsiteY153" fmla="*/ 2839449 h 6858000"/>
                <a:gd name="connsiteX154" fmla="*/ 9193953 w 9747620"/>
                <a:gd name="connsiteY154" fmla="*/ 2814958 h 6858000"/>
                <a:gd name="connsiteX155" fmla="*/ 9186993 w 9747620"/>
                <a:gd name="connsiteY155" fmla="*/ 2790276 h 6858000"/>
                <a:gd name="connsiteX156" fmla="*/ 9172628 w 9747620"/>
                <a:gd name="connsiteY156" fmla="*/ 2740621 h 6858000"/>
                <a:gd name="connsiteX157" fmla="*/ 9035082 w 9747620"/>
                <a:gd name="connsiteY157" fmla="*/ 2347463 h 6858000"/>
                <a:gd name="connsiteX158" fmla="*/ 8952118 w 9747620"/>
                <a:gd name="connsiteY158" fmla="*/ 2155413 h 6858000"/>
                <a:gd name="connsiteX159" fmla="*/ 8929948 w 9747620"/>
                <a:gd name="connsiteY159" fmla="*/ 2107915 h 6858000"/>
                <a:gd name="connsiteX160" fmla="*/ 8907429 w 9747620"/>
                <a:gd name="connsiteY160" fmla="*/ 2060753 h 6858000"/>
                <a:gd name="connsiteX161" fmla="*/ 8860404 w 9747620"/>
                <a:gd name="connsiteY161" fmla="*/ 1966478 h 6858000"/>
                <a:gd name="connsiteX162" fmla="*/ 8760788 w 9747620"/>
                <a:gd name="connsiteY162" fmla="*/ 1780274 h 6858000"/>
                <a:gd name="connsiteX163" fmla="*/ 8734740 w 9747620"/>
                <a:gd name="connsiteY163" fmla="*/ 1734311 h 6858000"/>
                <a:gd name="connsiteX164" fmla="*/ 8708046 w 9747620"/>
                <a:gd name="connsiteY164" fmla="*/ 1687963 h 6858000"/>
                <a:gd name="connsiteX165" fmla="*/ 8654062 w 9747620"/>
                <a:gd name="connsiteY165" fmla="*/ 1597234 h 6858000"/>
                <a:gd name="connsiteX166" fmla="*/ 8540278 w 9747620"/>
                <a:gd name="connsiteY166" fmla="*/ 1418077 h 6858000"/>
                <a:gd name="connsiteX167" fmla="*/ 8510701 w 9747620"/>
                <a:gd name="connsiteY167" fmla="*/ 1373695 h 6858000"/>
                <a:gd name="connsiteX168" fmla="*/ 8480676 w 9747620"/>
                <a:gd name="connsiteY168" fmla="*/ 1329457 h 6858000"/>
                <a:gd name="connsiteX169" fmla="*/ 8419782 w 9747620"/>
                <a:gd name="connsiteY169" fmla="*/ 1242275 h 6858000"/>
                <a:gd name="connsiteX170" fmla="*/ 8292478 w 9747620"/>
                <a:gd name="connsiteY170" fmla="*/ 1069875 h 6858000"/>
                <a:gd name="connsiteX171" fmla="*/ 8259620 w 9747620"/>
                <a:gd name="connsiteY171" fmla="*/ 1027123 h 6858000"/>
                <a:gd name="connsiteX172" fmla="*/ 8243416 w 9747620"/>
                <a:gd name="connsiteY172" fmla="*/ 1006130 h 6858000"/>
                <a:gd name="connsiteX173" fmla="*/ 8227110 w 9747620"/>
                <a:gd name="connsiteY173" fmla="*/ 985473 h 6858000"/>
                <a:gd name="connsiteX174" fmla="*/ 8159604 w 9747620"/>
                <a:gd name="connsiteY174" fmla="*/ 902029 h 6858000"/>
                <a:gd name="connsiteX175" fmla="*/ 8020022 w 9747620"/>
                <a:gd name="connsiteY175" fmla="*/ 738209 h 6858000"/>
                <a:gd name="connsiteX176" fmla="*/ 7984182 w 9747620"/>
                <a:gd name="connsiteY176" fmla="*/ 697901 h 6858000"/>
                <a:gd name="connsiteX177" fmla="*/ 7948043 w 9747620"/>
                <a:gd name="connsiteY177" fmla="*/ 657976 h 6858000"/>
                <a:gd name="connsiteX178" fmla="*/ 7874324 w 9747620"/>
                <a:gd name="connsiteY178" fmla="*/ 578607 h 6858000"/>
                <a:gd name="connsiteX179" fmla="*/ 7723308 w 9747620"/>
                <a:gd name="connsiteY179" fmla="*/ 424085 h 6858000"/>
                <a:gd name="connsiteX180" fmla="*/ 7565532 w 9747620"/>
                <a:gd name="connsiteY180" fmla="*/ 275602 h 6858000"/>
                <a:gd name="connsiteX181" fmla="*/ 1832515 w 9747620"/>
                <a:gd name="connsiteY181" fmla="*/ 0 h 6858000"/>
                <a:gd name="connsiteX182" fmla="*/ 2158449 w 9747620"/>
                <a:gd name="connsiteY182" fmla="*/ 0 h 6858000"/>
                <a:gd name="connsiteX183" fmla="*/ 2108797 w 9747620"/>
                <a:gd name="connsiteY183" fmla="*/ 37845 h 6858000"/>
                <a:gd name="connsiteX184" fmla="*/ 1942830 w 9747620"/>
                <a:gd name="connsiteY184" fmla="*/ 177587 h 6858000"/>
                <a:gd name="connsiteX185" fmla="*/ 1633191 w 9747620"/>
                <a:gd name="connsiteY185" fmla="*/ 477909 h 6858000"/>
                <a:gd name="connsiteX186" fmla="*/ 702686 w 9747620"/>
                <a:gd name="connsiteY186" fmla="*/ 1889935 h 6858000"/>
                <a:gd name="connsiteX187" fmla="*/ 551769 w 9747620"/>
                <a:gd name="connsiteY187" fmla="*/ 2281416 h 6858000"/>
                <a:gd name="connsiteX188" fmla="*/ 438383 w 9747620"/>
                <a:gd name="connsiteY188" fmla="*/ 2682772 h 6858000"/>
                <a:gd name="connsiteX189" fmla="*/ 397124 w 9747620"/>
                <a:gd name="connsiteY189" fmla="*/ 2887044 h 6858000"/>
                <a:gd name="connsiteX190" fmla="*/ 365658 w 9747620"/>
                <a:gd name="connsiteY190" fmla="*/ 3093424 h 6858000"/>
                <a:gd name="connsiteX191" fmla="*/ 332105 w 9747620"/>
                <a:gd name="connsiteY191" fmla="*/ 3509828 h 6858000"/>
                <a:gd name="connsiteX192" fmla="*/ 383653 w 9747620"/>
                <a:gd name="connsiteY192" fmla="*/ 4346327 h 6858000"/>
                <a:gd name="connsiteX193" fmla="*/ 422327 w 9747620"/>
                <a:gd name="connsiteY193" fmla="*/ 4552900 h 6858000"/>
                <a:gd name="connsiteX194" fmla="*/ 472184 w 9747620"/>
                <a:gd name="connsiteY194" fmla="*/ 4757939 h 6858000"/>
                <a:gd name="connsiteX195" fmla="*/ 533078 w 9747620"/>
                <a:gd name="connsiteY195" fmla="*/ 4960916 h 6858000"/>
                <a:gd name="connsiteX196" fmla="*/ 604710 w 9747620"/>
                <a:gd name="connsiteY196" fmla="*/ 5160875 h 6858000"/>
                <a:gd name="connsiteX197" fmla="*/ 996766 w 9747620"/>
                <a:gd name="connsiteY197" fmla="*/ 5920640 h 6858000"/>
                <a:gd name="connsiteX198" fmla="*/ 1549183 w 9747620"/>
                <a:gd name="connsiteY198" fmla="*/ 6586417 h 6858000"/>
                <a:gd name="connsiteX199" fmla="*/ 1709890 w 9747620"/>
                <a:gd name="connsiteY199" fmla="*/ 6734063 h 6858000"/>
                <a:gd name="connsiteX200" fmla="*/ 1859761 w 9747620"/>
                <a:gd name="connsiteY200" fmla="*/ 6858000 h 6858000"/>
                <a:gd name="connsiteX201" fmla="*/ 1671798 w 9747620"/>
                <a:gd name="connsiteY201" fmla="*/ 6858000 h 6858000"/>
                <a:gd name="connsiteX202" fmla="*/ 1628044 w 9747620"/>
                <a:gd name="connsiteY202" fmla="*/ 6822717 h 6858000"/>
                <a:gd name="connsiteX203" fmla="*/ 1459756 w 9747620"/>
                <a:gd name="connsiteY203" fmla="*/ 6674223 h 6858000"/>
                <a:gd name="connsiteX204" fmla="*/ 402543 w 9747620"/>
                <a:gd name="connsiteY204" fmla="*/ 5241588 h 6858000"/>
                <a:gd name="connsiteX205" fmla="*/ 311923 w 9747620"/>
                <a:gd name="connsiteY205" fmla="*/ 5036741 h 6858000"/>
                <a:gd name="connsiteX206" fmla="*/ 232140 w 9747620"/>
                <a:gd name="connsiteY206" fmla="*/ 4827483 h 6858000"/>
                <a:gd name="connsiteX207" fmla="*/ 163392 w 9747620"/>
                <a:gd name="connsiteY207" fmla="*/ 4613913 h 6858000"/>
                <a:gd name="connsiteX208" fmla="*/ 106823 w 9747620"/>
                <a:gd name="connsiteY208" fmla="*/ 4396365 h 6858000"/>
                <a:gd name="connsiteX209" fmla="*/ 29326 w 9747620"/>
                <a:gd name="connsiteY209" fmla="*/ 3954702 h 6858000"/>
                <a:gd name="connsiteX210" fmla="*/ 8647 w 9747620"/>
                <a:gd name="connsiteY210" fmla="*/ 3730971 h 6858000"/>
                <a:gd name="connsiteX211" fmla="*/ 2880 w 9747620"/>
                <a:gd name="connsiteY211" fmla="*/ 3618674 h 6858000"/>
                <a:gd name="connsiteX212" fmla="*/ 296 w 9747620"/>
                <a:gd name="connsiteY212" fmla="*/ 3506425 h 6858000"/>
                <a:gd name="connsiteX213" fmla="*/ 20030 w 9747620"/>
                <a:gd name="connsiteY213" fmla="*/ 3056711 h 6858000"/>
                <a:gd name="connsiteX214" fmla="*/ 48664 w 9747620"/>
                <a:gd name="connsiteY214" fmla="*/ 2832980 h 6858000"/>
                <a:gd name="connsiteX215" fmla="*/ 89922 w 9747620"/>
                <a:gd name="connsiteY215" fmla="*/ 2610639 h 6858000"/>
                <a:gd name="connsiteX216" fmla="*/ 211163 w 9747620"/>
                <a:gd name="connsiteY216" fmla="*/ 2174343 h 6858000"/>
                <a:gd name="connsiteX217" fmla="*/ 379129 w 9747620"/>
                <a:gd name="connsiteY217" fmla="*/ 1754393 h 6858000"/>
                <a:gd name="connsiteX218" fmla="*/ 841424 w 9747620"/>
                <a:gd name="connsiteY218" fmla="*/ 976270 h 6858000"/>
                <a:gd name="connsiteX219" fmla="*/ 1130234 w 9747620"/>
                <a:gd name="connsiteY219" fmla="*/ 625768 h 6858000"/>
                <a:gd name="connsiteX220" fmla="*/ 1452897 w 9747620"/>
                <a:gd name="connsiteY220" fmla="*/ 305748 h 6858000"/>
                <a:gd name="connsiteX221" fmla="*/ 1805682 w 9747620"/>
                <a:gd name="connsiteY221" fmla="*/ 18752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Lst>
              <a:rect l="l" t="t" r="r" b="b"/>
              <a:pathLst>
                <a:path w="9747620" h="6858000">
                  <a:moveTo>
                    <a:pt x="7235453" y="0"/>
                  </a:moveTo>
                  <a:lnTo>
                    <a:pt x="7548130" y="0"/>
                  </a:lnTo>
                  <a:lnTo>
                    <a:pt x="7710334" y="111973"/>
                  </a:lnTo>
                  <a:cubicBezTo>
                    <a:pt x="7770781" y="157314"/>
                    <a:pt x="7830282" y="203517"/>
                    <a:pt x="7889188" y="251542"/>
                  </a:cubicBezTo>
                  <a:cubicBezTo>
                    <a:pt x="7947894" y="299470"/>
                    <a:pt x="8005557" y="348453"/>
                    <a:pt x="8061828" y="398586"/>
                  </a:cubicBezTo>
                  <a:cubicBezTo>
                    <a:pt x="8090013" y="423605"/>
                    <a:pt x="8117948" y="448816"/>
                    <a:pt x="8145637" y="474218"/>
                  </a:cubicBezTo>
                  <a:cubicBezTo>
                    <a:pt x="8159506" y="486918"/>
                    <a:pt x="8173375" y="499764"/>
                    <a:pt x="8187242" y="512753"/>
                  </a:cubicBezTo>
                  <a:lnTo>
                    <a:pt x="8228402" y="551575"/>
                  </a:lnTo>
                  <a:cubicBezTo>
                    <a:pt x="8283082" y="603577"/>
                    <a:pt x="8336569" y="656778"/>
                    <a:pt x="8389211" y="710937"/>
                  </a:cubicBezTo>
                  <a:cubicBezTo>
                    <a:pt x="8415458" y="738065"/>
                    <a:pt x="8441455" y="765432"/>
                    <a:pt x="8467206" y="793088"/>
                  </a:cubicBezTo>
                  <a:lnTo>
                    <a:pt x="8486791" y="814223"/>
                  </a:lnTo>
                  <a:lnTo>
                    <a:pt x="8505979" y="835409"/>
                  </a:lnTo>
                  <a:lnTo>
                    <a:pt x="8543509" y="877346"/>
                  </a:lnTo>
                  <a:cubicBezTo>
                    <a:pt x="8593418" y="933423"/>
                    <a:pt x="8642579" y="990601"/>
                    <a:pt x="8690549" y="1048978"/>
                  </a:cubicBezTo>
                  <a:cubicBezTo>
                    <a:pt x="8714558" y="1078168"/>
                    <a:pt x="8738368" y="1107644"/>
                    <a:pt x="8761732" y="1137502"/>
                  </a:cubicBezTo>
                  <a:lnTo>
                    <a:pt x="8796379" y="1182077"/>
                  </a:lnTo>
                  <a:lnTo>
                    <a:pt x="8830678" y="1226986"/>
                  </a:lnTo>
                  <a:cubicBezTo>
                    <a:pt x="8876112" y="1287185"/>
                    <a:pt x="8920304" y="1348532"/>
                    <a:pt x="8963353" y="1410936"/>
                  </a:cubicBezTo>
                  <a:cubicBezTo>
                    <a:pt x="8984727" y="1442137"/>
                    <a:pt x="9005954" y="1473915"/>
                    <a:pt x="9026483" y="1505499"/>
                  </a:cubicBezTo>
                  <a:lnTo>
                    <a:pt x="9057004" y="1552613"/>
                  </a:lnTo>
                  <a:cubicBezTo>
                    <a:pt x="9067245" y="1568525"/>
                    <a:pt x="9077336" y="1584534"/>
                    <a:pt x="9087278" y="1600542"/>
                  </a:cubicBezTo>
                  <a:cubicBezTo>
                    <a:pt x="9127145" y="1664766"/>
                    <a:pt x="9165966" y="1729613"/>
                    <a:pt x="9202851" y="1795515"/>
                  </a:cubicBezTo>
                  <a:cubicBezTo>
                    <a:pt x="9221342" y="1828491"/>
                    <a:pt x="9239437" y="1861417"/>
                    <a:pt x="9257332" y="1894920"/>
                  </a:cubicBezTo>
                  <a:lnTo>
                    <a:pt x="9283778" y="1945436"/>
                  </a:lnTo>
                  <a:lnTo>
                    <a:pt x="9309428" y="1996193"/>
                  </a:lnTo>
                  <a:cubicBezTo>
                    <a:pt x="9343280" y="2064013"/>
                    <a:pt x="9375491" y="2132695"/>
                    <a:pt x="9405714" y="2202191"/>
                  </a:cubicBezTo>
                  <a:cubicBezTo>
                    <a:pt x="9466260" y="2341183"/>
                    <a:pt x="9520493" y="2483053"/>
                    <a:pt x="9566524" y="2627653"/>
                  </a:cubicBezTo>
                  <a:cubicBezTo>
                    <a:pt x="9572289" y="2645675"/>
                    <a:pt x="9578056" y="2663792"/>
                    <a:pt x="9583573" y="2682195"/>
                  </a:cubicBezTo>
                  <a:lnTo>
                    <a:pt x="9591974" y="2709707"/>
                  </a:lnTo>
                  <a:lnTo>
                    <a:pt x="9600027" y="2737650"/>
                  </a:lnTo>
                  <a:cubicBezTo>
                    <a:pt x="9610416" y="2774171"/>
                    <a:pt x="9620358" y="2810884"/>
                    <a:pt x="9629803" y="2847694"/>
                  </a:cubicBezTo>
                  <a:cubicBezTo>
                    <a:pt x="9648692" y="2921312"/>
                    <a:pt x="9665196" y="2995506"/>
                    <a:pt x="9679909" y="3070131"/>
                  </a:cubicBezTo>
                  <a:cubicBezTo>
                    <a:pt x="9683587" y="3088775"/>
                    <a:pt x="9687118" y="3107418"/>
                    <a:pt x="9690498" y="3126159"/>
                  </a:cubicBezTo>
                  <a:lnTo>
                    <a:pt x="9700390" y="3181805"/>
                  </a:lnTo>
                  <a:cubicBezTo>
                    <a:pt x="9703670" y="3201120"/>
                    <a:pt x="9706952" y="3222112"/>
                    <a:pt x="9709685" y="3243392"/>
                  </a:cubicBezTo>
                  <a:lnTo>
                    <a:pt x="9713016" y="3267597"/>
                  </a:lnTo>
                  <a:lnTo>
                    <a:pt x="9716844" y="3294437"/>
                  </a:lnTo>
                  <a:cubicBezTo>
                    <a:pt x="9718186" y="3303926"/>
                    <a:pt x="9719527" y="3313895"/>
                    <a:pt x="9720820" y="3324488"/>
                  </a:cubicBezTo>
                  <a:lnTo>
                    <a:pt x="9722709" y="3340737"/>
                  </a:lnTo>
                  <a:lnTo>
                    <a:pt x="9724301" y="3356361"/>
                  </a:lnTo>
                  <a:lnTo>
                    <a:pt x="9730166" y="3412197"/>
                  </a:lnTo>
                  <a:cubicBezTo>
                    <a:pt x="9732005" y="3430842"/>
                    <a:pt x="9734291" y="3449342"/>
                    <a:pt x="9735783" y="3468083"/>
                  </a:cubicBezTo>
                  <a:lnTo>
                    <a:pt x="9739760" y="3524399"/>
                  </a:lnTo>
                  <a:lnTo>
                    <a:pt x="9741748" y="3552580"/>
                  </a:lnTo>
                  <a:lnTo>
                    <a:pt x="9742742" y="3566672"/>
                  </a:lnTo>
                  <a:lnTo>
                    <a:pt x="9743488" y="3581865"/>
                  </a:lnTo>
                  <a:lnTo>
                    <a:pt x="9744731" y="3611341"/>
                  </a:lnTo>
                  <a:lnTo>
                    <a:pt x="9745725" y="3639715"/>
                  </a:lnTo>
                  <a:cubicBezTo>
                    <a:pt x="9746868" y="3677579"/>
                    <a:pt x="9747514" y="3715587"/>
                    <a:pt x="9747613" y="3753786"/>
                  </a:cubicBezTo>
                  <a:cubicBezTo>
                    <a:pt x="9747763" y="3830232"/>
                    <a:pt x="9745675" y="3906870"/>
                    <a:pt x="9740405" y="3984609"/>
                  </a:cubicBezTo>
                  <a:lnTo>
                    <a:pt x="9736329" y="4038434"/>
                  </a:lnTo>
                  <a:cubicBezTo>
                    <a:pt x="9735087" y="4055976"/>
                    <a:pt x="9733794" y="4076346"/>
                    <a:pt x="9731408" y="4099446"/>
                  </a:cubicBezTo>
                  <a:lnTo>
                    <a:pt x="9717987" y="4213325"/>
                  </a:lnTo>
                  <a:cubicBezTo>
                    <a:pt x="9717441" y="4217926"/>
                    <a:pt x="9716943" y="4222527"/>
                    <a:pt x="9716297" y="4227129"/>
                  </a:cubicBezTo>
                  <a:lnTo>
                    <a:pt x="9714110" y="4240981"/>
                  </a:lnTo>
                  <a:lnTo>
                    <a:pt x="9709785" y="4268731"/>
                  </a:lnTo>
                  <a:lnTo>
                    <a:pt x="9701086" y="4324185"/>
                  </a:lnTo>
                  <a:lnTo>
                    <a:pt x="9698699" y="4338994"/>
                  </a:lnTo>
                  <a:lnTo>
                    <a:pt x="9695966" y="4355050"/>
                  </a:lnTo>
                  <a:cubicBezTo>
                    <a:pt x="9694077" y="4365547"/>
                    <a:pt x="9692188" y="4375516"/>
                    <a:pt x="9690299" y="4385054"/>
                  </a:cubicBezTo>
                  <a:lnTo>
                    <a:pt x="9679909" y="4437919"/>
                  </a:lnTo>
                  <a:cubicBezTo>
                    <a:pt x="9677871" y="4448320"/>
                    <a:pt x="9675735" y="4458097"/>
                    <a:pt x="9673647" y="4468162"/>
                  </a:cubicBezTo>
                  <a:lnTo>
                    <a:pt x="9667532" y="4496296"/>
                  </a:lnTo>
                  <a:cubicBezTo>
                    <a:pt x="9663406" y="4514941"/>
                    <a:pt x="9659081" y="4533585"/>
                    <a:pt x="9654658" y="4552277"/>
                  </a:cubicBezTo>
                  <a:cubicBezTo>
                    <a:pt x="9645760" y="4589613"/>
                    <a:pt x="9636265" y="4627045"/>
                    <a:pt x="9625876" y="4664478"/>
                  </a:cubicBezTo>
                  <a:cubicBezTo>
                    <a:pt x="9605048" y="4739247"/>
                    <a:pt x="9581088" y="4814303"/>
                    <a:pt x="9552803" y="4888737"/>
                  </a:cubicBezTo>
                  <a:cubicBezTo>
                    <a:pt x="9524668" y="4962930"/>
                    <a:pt x="9492109" y="5037459"/>
                    <a:pt x="9452639" y="5110934"/>
                  </a:cubicBezTo>
                  <a:cubicBezTo>
                    <a:pt x="9432905" y="5147695"/>
                    <a:pt x="9411431" y="5184169"/>
                    <a:pt x="9388017" y="5220020"/>
                  </a:cubicBezTo>
                  <a:cubicBezTo>
                    <a:pt x="9382201" y="5228982"/>
                    <a:pt x="9376236" y="5237945"/>
                    <a:pt x="9370073" y="5246811"/>
                  </a:cubicBezTo>
                  <a:lnTo>
                    <a:pt x="9360926" y="5260040"/>
                  </a:lnTo>
                  <a:lnTo>
                    <a:pt x="9351829" y="5272646"/>
                  </a:lnTo>
                  <a:cubicBezTo>
                    <a:pt x="9339700" y="5289468"/>
                    <a:pt x="9327174" y="5306387"/>
                    <a:pt x="9313305" y="5323881"/>
                  </a:cubicBezTo>
                  <a:cubicBezTo>
                    <a:pt x="9258625" y="5393042"/>
                    <a:pt x="9196489" y="5455445"/>
                    <a:pt x="9130375" y="5510802"/>
                  </a:cubicBezTo>
                  <a:cubicBezTo>
                    <a:pt x="9097319" y="5538505"/>
                    <a:pt x="9063268" y="5564530"/>
                    <a:pt x="9028422" y="5588878"/>
                  </a:cubicBezTo>
                  <a:cubicBezTo>
                    <a:pt x="9019723" y="5595109"/>
                    <a:pt x="9011074" y="5600909"/>
                    <a:pt x="9002424" y="5606707"/>
                  </a:cubicBezTo>
                  <a:cubicBezTo>
                    <a:pt x="8993774" y="5612603"/>
                    <a:pt x="8985124" y="5618211"/>
                    <a:pt x="8976525" y="5623866"/>
                  </a:cubicBezTo>
                  <a:cubicBezTo>
                    <a:pt x="8959277" y="5635130"/>
                    <a:pt x="8941629" y="5646201"/>
                    <a:pt x="8924181" y="5656793"/>
                  </a:cubicBezTo>
                  <a:cubicBezTo>
                    <a:pt x="8854291" y="5699259"/>
                    <a:pt x="8784946" y="5736451"/>
                    <a:pt x="8717291" y="5771582"/>
                  </a:cubicBezTo>
                  <a:lnTo>
                    <a:pt x="8617129" y="5823105"/>
                  </a:lnTo>
                  <a:lnTo>
                    <a:pt x="8518207" y="5873671"/>
                  </a:lnTo>
                  <a:cubicBezTo>
                    <a:pt x="8391200" y="5939188"/>
                    <a:pt x="8267922" y="6009788"/>
                    <a:pt x="8150558" y="6086761"/>
                  </a:cubicBezTo>
                  <a:cubicBezTo>
                    <a:pt x="8091901" y="6125248"/>
                    <a:pt x="8034736" y="6165317"/>
                    <a:pt x="7979410" y="6207158"/>
                  </a:cubicBezTo>
                  <a:cubicBezTo>
                    <a:pt x="7965739" y="6217750"/>
                    <a:pt x="7951771" y="6228103"/>
                    <a:pt x="7938300" y="6238887"/>
                  </a:cubicBezTo>
                  <a:lnTo>
                    <a:pt x="7897936" y="6271286"/>
                  </a:lnTo>
                  <a:lnTo>
                    <a:pt x="7858367" y="6304357"/>
                  </a:lnTo>
                  <a:lnTo>
                    <a:pt x="7819048" y="6338770"/>
                  </a:lnTo>
                  <a:cubicBezTo>
                    <a:pt x="7804882" y="6351232"/>
                    <a:pt x="7792105" y="6362591"/>
                    <a:pt x="7778882" y="6374477"/>
                  </a:cubicBezTo>
                  <a:lnTo>
                    <a:pt x="7739563" y="6410328"/>
                  </a:lnTo>
                  <a:cubicBezTo>
                    <a:pt x="7713366" y="6434485"/>
                    <a:pt x="7687168" y="6459120"/>
                    <a:pt x="7660824" y="6484138"/>
                  </a:cubicBezTo>
                  <a:lnTo>
                    <a:pt x="7502302" y="6636360"/>
                  </a:lnTo>
                  <a:lnTo>
                    <a:pt x="7273394" y="6858000"/>
                  </a:lnTo>
                  <a:lnTo>
                    <a:pt x="6780690" y="6858000"/>
                  </a:lnTo>
                  <a:lnTo>
                    <a:pt x="6854939" y="6783597"/>
                  </a:lnTo>
                  <a:cubicBezTo>
                    <a:pt x="6880688" y="6757810"/>
                    <a:pt x="6906338" y="6732265"/>
                    <a:pt x="6932087" y="6705809"/>
                  </a:cubicBezTo>
                  <a:lnTo>
                    <a:pt x="7241130" y="6390965"/>
                  </a:lnTo>
                  <a:lnTo>
                    <a:pt x="7397564" y="6233087"/>
                  </a:lnTo>
                  <a:cubicBezTo>
                    <a:pt x="7424009" y="6206679"/>
                    <a:pt x="7450802" y="6180175"/>
                    <a:pt x="7478142" y="6153670"/>
                  </a:cubicBezTo>
                  <a:lnTo>
                    <a:pt x="7519600" y="6113937"/>
                  </a:lnTo>
                  <a:cubicBezTo>
                    <a:pt x="7533469" y="6100805"/>
                    <a:pt x="7547934" y="6087288"/>
                    <a:pt x="7561207" y="6075067"/>
                  </a:cubicBezTo>
                  <a:lnTo>
                    <a:pt x="7604204" y="6035526"/>
                  </a:lnTo>
                  <a:lnTo>
                    <a:pt x="7648644" y="5996416"/>
                  </a:lnTo>
                  <a:cubicBezTo>
                    <a:pt x="7663608" y="5983570"/>
                    <a:pt x="7678768" y="5971013"/>
                    <a:pt x="7693830" y="5958264"/>
                  </a:cubicBezTo>
                  <a:cubicBezTo>
                    <a:pt x="7708942" y="5945611"/>
                    <a:pt x="7724352" y="5933485"/>
                    <a:pt x="7739662" y="5921073"/>
                  </a:cubicBezTo>
                  <a:cubicBezTo>
                    <a:pt x="7801154" y="5872088"/>
                    <a:pt x="7864234" y="5825502"/>
                    <a:pt x="7928458" y="5781025"/>
                  </a:cubicBezTo>
                  <a:cubicBezTo>
                    <a:pt x="8057005" y="5692164"/>
                    <a:pt x="8190077" y="5611500"/>
                    <a:pt x="8325882" y="5537450"/>
                  </a:cubicBezTo>
                  <a:lnTo>
                    <a:pt x="8424555" y="5484106"/>
                  </a:lnTo>
                  <a:lnTo>
                    <a:pt x="8521737" y="5431289"/>
                  </a:lnTo>
                  <a:cubicBezTo>
                    <a:pt x="8585315" y="5396349"/>
                    <a:pt x="8646456" y="5361840"/>
                    <a:pt x="8702677" y="5325942"/>
                  </a:cubicBezTo>
                  <a:cubicBezTo>
                    <a:pt x="8716795" y="5316931"/>
                    <a:pt x="8730365" y="5308017"/>
                    <a:pt x="8743986" y="5298717"/>
                  </a:cubicBezTo>
                  <a:cubicBezTo>
                    <a:pt x="8750747" y="5294069"/>
                    <a:pt x="8757606" y="5289420"/>
                    <a:pt x="8764167" y="5284723"/>
                  </a:cubicBezTo>
                  <a:cubicBezTo>
                    <a:pt x="8770778" y="5280074"/>
                    <a:pt x="8777440" y="5275377"/>
                    <a:pt x="8783704" y="5270679"/>
                  </a:cubicBezTo>
                  <a:cubicBezTo>
                    <a:pt x="8809155" y="5251987"/>
                    <a:pt x="8833611" y="5232577"/>
                    <a:pt x="8856776" y="5212399"/>
                  </a:cubicBezTo>
                  <a:cubicBezTo>
                    <a:pt x="8903104" y="5172043"/>
                    <a:pt x="8944463" y="5128668"/>
                    <a:pt x="8979856" y="5082081"/>
                  </a:cubicBezTo>
                  <a:cubicBezTo>
                    <a:pt x="8988555" y="5070722"/>
                    <a:pt x="8997602" y="5057973"/>
                    <a:pt x="9006699" y="5044984"/>
                  </a:cubicBezTo>
                  <a:lnTo>
                    <a:pt x="9013509" y="5035254"/>
                  </a:lnTo>
                  <a:lnTo>
                    <a:pt x="9019773" y="5025812"/>
                  </a:lnTo>
                  <a:cubicBezTo>
                    <a:pt x="9023997" y="5019629"/>
                    <a:pt x="9028073" y="5013254"/>
                    <a:pt x="9032050" y="5006833"/>
                  </a:cubicBezTo>
                  <a:cubicBezTo>
                    <a:pt x="9048206" y="4981238"/>
                    <a:pt x="9063417" y="4954542"/>
                    <a:pt x="9077733" y="4926839"/>
                  </a:cubicBezTo>
                  <a:cubicBezTo>
                    <a:pt x="9106415" y="4871434"/>
                    <a:pt x="9131469" y="4812050"/>
                    <a:pt x="9154285" y="4750223"/>
                  </a:cubicBezTo>
                  <a:cubicBezTo>
                    <a:pt x="9176904" y="4688586"/>
                    <a:pt x="9196537" y="4625032"/>
                    <a:pt x="9213936" y="4559945"/>
                  </a:cubicBezTo>
                  <a:cubicBezTo>
                    <a:pt x="9222635" y="4527402"/>
                    <a:pt x="9230887" y="4494523"/>
                    <a:pt x="9238592" y="4461357"/>
                  </a:cubicBezTo>
                  <a:cubicBezTo>
                    <a:pt x="9242419" y="4444773"/>
                    <a:pt x="9246147" y="4428094"/>
                    <a:pt x="9249776" y="4411319"/>
                  </a:cubicBezTo>
                  <a:lnTo>
                    <a:pt x="9255046" y="4386299"/>
                  </a:lnTo>
                  <a:lnTo>
                    <a:pt x="9259718" y="4363342"/>
                  </a:lnTo>
                  <a:lnTo>
                    <a:pt x="9269959" y="4309566"/>
                  </a:lnTo>
                  <a:lnTo>
                    <a:pt x="9274233" y="4286176"/>
                  </a:lnTo>
                  <a:lnTo>
                    <a:pt x="9276022" y="4275489"/>
                  </a:lnTo>
                  <a:lnTo>
                    <a:pt x="9277861" y="4263506"/>
                  </a:lnTo>
                  <a:lnTo>
                    <a:pt x="9286014" y="4211696"/>
                  </a:lnTo>
                  <a:lnTo>
                    <a:pt x="9290092" y="4185767"/>
                  </a:lnTo>
                  <a:lnTo>
                    <a:pt x="9292128" y="4172826"/>
                  </a:lnTo>
                  <a:cubicBezTo>
                    <a:pt x="9292774" y="4168464"/>
                    <a:pt x="9293173" y="4164055"/>
                    <a:pt x="9293720" y="4159693"/>
                  </a:cubicBezTo>
                  <a:lnTo>
                    <a:pt x="9305650" y="4057941"/>
                  </a:lnTo>
                  <a:cubicBezTo>
                    <a:pt x="9306991" y="4045048"/>
                    <a:pt x="9308085" y="4029328"/>
                    <a:pt x="9309378" y="4010779"/>
                  </a:cubicBezTo>
                  <a:lnTo>
                    <a:pt x="9313454" y="3956428"/>
                  </a:lnTo>
                  <a:cubicBezTo>
                    <a:pt x="9318326" y="3889806"/>
                    <a:pt x="9320611" y="3821796"/>
                    <a:pt x="9320811" y="3753546"/>
                  </a:cubicBezTo>
                  <a:cubicBezTo>
                    <a:pt x="9320910" y="3719373"/>
                    <a:pt x="9320513" y="3685056"/>
                    <a:pt x="9319617" y="3650643"/>
                  </a:cubicBezTo>
                  <a:lnTo>
                    <a:pt x="9318176" y="3600030"/>
                  </a:lnTo>
                  <a:lnTo>
                    <a:pt x="9317778" y="3588096"/>
                  </a:lnTo>
                  <a:lnTo>
                    <a:pt x="9316983" y="3575107"/>
                  </a:lnTo>
                  <a:lnTo>
                    <a:pt x="9315443" y="3549130"/>
                  </a:lnTo>
                  <a:lnTo>
                    <a:pt x="9312311" y="3497176"/>
                  </a:lnTo>
                  <a:cubicBezTo>
                    <a:pt x="9311118" y="3479825"/>
                    <a:pt x="9309129" y="3462427"/>
                    <a:pt x="9307587" y="3445029"/>
                  </a:cubicBezTo>
                  <a:lnTo>
                    <a:pt x="9302618" y="3392835"/>
                  </a:lnTo>
                  <a:lnTo>
                    <a:pt x="9301574" y="3381476"/>
                  </a:lnTo>
                  <a:lnTo>
                    <a:pt x="9300430" y="3370740"/>
                  </a:lnTo>
                  <a:lnTo>
                    <a:pt x="9297547" y="3346966"/>
                  </a:lnTo>
                  <a:lnTo>
                    <a:pt x="9294017" y="3320030"/>
                  </a:lnTo>
                  <a:lnTo>
                    <a:pt x="9290439" y="3290410"/>
                  </a:lnTo>
                  <a:cubicBezTo>
                    <a:pt x="9288849" y="3275745"/>
                    <a:pt x="9286761" y="3260934"/>
                    <a:pt x="9284275" y="3244544"/>
                  </a:cubicBezTo>
                  <a:lnTo>
                    <a:pt x="9275974" y="3193116"/>
                  </a:lnTo>
                  <a:cubicBezTo>
                    <a:pt x="9273189" y="3176197"/>
                    <a:pt x="9270256" y="3159230"/>
                    <a:pt x="9267224" y="3142264"/>
                  </a:cubicBezTo>
                  <a:cubicBezTo>
                    <a:pt x="9255146" y="3074493"/>
                    <a:pt x="9240929" y="3007057"/>
                    <a:pt x="9225320" y="2939909"/>
                  </a:cubicBezTo>
                  <a:cubicBezTo>
                    <a:pt x="9217465" y="2906311"/>
                    <a:pt x="9209214" y="2872809"/>
                    <a:pt x="9200466" y="2839449"/>
                  </a:cubicBezTo>
                  <a:lnTo>
                    <a:pt x="9193953" y="2814958"/>
                  </a:lnTo>
                  <a:lnTo>
                    <a:pt x="9186993" y="2790276"/>
                  </a:lnTo>
                  <a:cubicBezTo>
                    <a:pt x="9182471" y="2773836"/>
                    <a:pt x="9177599" y="2757252"/>
                    <a:pt x="9172628" y="2740621"/>
                  </a:cubicBezTo>
                  <a:cubicBezTo>
                    <a:pt x="9133110" y="2607859"/>
                    <a:pt x="9087527" y="2476533"/>
                    <a:pt x="9035082" y="2347463"/>
                  </a:cubicBezTo>
                  <a:cubicBezTo>
                    <a:pt x="9008836" y="2282951"/>
                    <a:pt x="8981298" y="2218870"/>
                    <a:pt x="8952118" y="2155413"/>
                  </a:cubicBezTo>
                  <a:lnTo>
                    <a:pt x="8929948" y="2107915"/>
                  </a:lnTo>
                  <a:lnTo>
                    <a:pt x="8907429" y="2060753"/>
                  </a:lnTo>
                  <a:cubicBezTo>
                    <a:pt x="8892170" y="2029408"/>
                    <a:pt x="8876411" y="1997726"/>
                    <a:pt x="8860404" y="1966478"/>
                  </a:cubicBezTo>
                  <a:cubicBezTo>
                    <a:pt x="8828243" y="1903931"/>
                    <a:pt x="8795336" y="1841670"/>
                    <a:pt x="8760788" y="1780274"/>
                  </a:cubicBezTo>
                  <a:lnTo>
                    <a:pt x="8734740" y="1734311"/>
                  </a:lnTo>
                  <a:lnTo>
                    <a:pt x="8708046" y="1687963"/>
                  </a:lnTo>
                  <a:cubicBezTo>
                    <a:pt x="8690300" y="1657337"/>
                    <a:pt x="8672455" y="1627334"/>
                    <a:pt x="8654062" y="1597234"/>
                  </a:cubicBezTo>
                  <a:cubicBezTo>
                    <a:pt x="8617575" y="1536988"/>
                    <a:pt x="8579398" y="1477365"/>
                    <a:pt x="8540278" y="1418077"/>
                  </a:cubicBezTo>
                  <a:lnTo>
                    <a:pt x="8510701" y="1373695"/>
                  </a:lnTo>
                  <a:lnTo>
                    <a:pt x="8480676" y="1329457"/>
                  </a:lnTo>
                  <a:cubicBezTo>
                    <a:pt x="8460643" y="1300269"/>
                    <a:pt x="8440411" y="1271224"/>
                    <a:pt x="8419782" y="1242275"/>
                  </a:cubicBezTo>
                  <a:cubicBezTo>
                    <a:pt x="8378476" y="1184425"/>
                    <a:pt x="8335923" y="1127006"/>
                    <a:pt x="8292478" y="1069875"/>
                  </a:cubicBezTo>
                  <a:lnTo>
                    <a:pt x="8259620" y="1027123"/>
                  </a:lnTo>
                  <a:lnTo>
                    <a:pt x="8243416" y="1006130"/>
                  </a:lnTo>
                  <a:lnTo>
                    <a:pt x="8227110" y="985473"/>
                  </a:lnTo>
                  <a:cubicBezTo>
                    <a:pt x="8204890" y="957483"/>
                    <a:pt x="8182422" y="929684"/>
                    <a:pt x="8159604" y="902029"/>
                  </a:cubicBezTo>
                  <a:cubicBezTo>
                    <a:pt x="8114170" y="846671"/>
                    <a:pt x="8067494" y="792177"/>
                    <a:pt x="8020022" y="738209"/>
                  </a:cubicBezTo>
                  <a:lnTo>
                    <a:pt x="7984182" y="697901"/>
                  </a:lnTo>
                  <a:lnTo>
                    <a:pt x="7948043" y="657976"/>
                  </a:lnTo>
                  <a:cubicBezTo>
                    <a:pt x="7923636" y="631328"/>
                    <a:pt x="7899079" y="604823"/>
                    <a:pt x="7874324" y="578607"/>
                  </a:cubicBezTo>
                  <a:cubicBezTo>
                    <a:pt x="7824714" y="526221"/>
                    <a:pt x="7774608" y="474458"/>
                    <a:pt x="7723308" y="424085"/>
                  </a:cubicBezTo>
                  <a:cubicBezTo>
                    <a:pt x="7672157" y="373808"/>
                    <a:pt x="7619168" y="324153"/>
                    <a:pt x="7565532" y="275602"/>
                  </a:cubicBezTo>
                  <a:close/>
                  <a:moveTo>
                    <a:pt x="1832515" y="0"/>
                  </a:moveTo>
                  <a:lnTo>
                    <a:pt x="2158449" y="0"/>
                  </a:lnTo>
                  <a:lnTo>
                    <a:pt x="2108797" y="37845"/>
                  </a:lnTo>
                  <a:cubicBezTo>
                    <a:pt x="2052253" y="83168"/>
                    <a:pt x="1996914" y="129778"/>
                    <a:pt x="1942830" y="177587"/>
                  </a:cubicBezTo>
                  <a:cubicBezTo>
                    <a:pt x="1834563" y="273109"/>
                    <a:pt x="1731317" y="373472"/>
                    <a:pt x="1633191" y="477909"/>
                  </a:cubicBezTo>
                  <a:cubicBezTo>
                    <a:pt x="1240290" y="896038"/>
                    <a:pt x="927123" y="1375900"/>
                    <a:pt x="702686" y="1889935"/>
                  </a:cubicBezTo>
                  <a:cubicBezTo>
                    <a:pt x="646565" y="2018192"/>
                    <a:pt x="596210" y="2149182"/>
                    <a:pt x="551769" y="2281416"/>
                  </a:cubicBezTo>
                  <a:cubicBezTo>
                    <a:pt x="507429" y="2413700"/>
                    <a:pt x="469451" y="2547613"/>
                    <a:pt x="438383" y="2682772"/>
                  </a:cubicBezTo>
                  <a:cubicBezTo>
                    <a:pt x="423122" y="2750111"/>
                    <a:pt x="409203" y="2818553"/>
                    <a:pt x="397124" y="2887044"/>
                  </a:cubicBezTo>
                  <a:cubicBezTo>
                    <a:pt x="385144" y="2955581"/>
                    <a:pt x="374357" y="3024359"/>
                    <a:pt x="365658" y="3093424"/>
                  </a:cubicBezTo>
                  <a:cubicBezTo>
                    <a:pt x="347813" y="3231506"/>
                    <a:pt x="336727" y="3370260"/>
                    <a:pt x="332105" y="3509828"/>
                  </a:cubicBezTo>
                  <a:cubicBezTo>
                    <a:pt x="322311" y="3788822"/>
                    <a:pt x="339660" y="4068628"/>
                    <a:pt x="383653" y="4346327"/>
                  </a:cubicBezTo>
                  <a:cubicBezTo>
                    <a:pt x="394539" y="4415489"/>
                    <a:pt x="407464" y="4484267"/>
                    <a:pt x="422327" y="4552900"/>
                  </a:cubicBezTo>
                  <a:cubicBezTo>
                    <a:pt x="437041" y="4621534"/>
                    <a:pt x="453693" y="4689881"/>
                    <a:pt x="472184" y="4757939"/>
                  </a:cubicBezTo>
                  <a:cubicBezTo>
                    <a:pt x="490677" y="4825949"/>
                    <a:pt x="511007" y="4893673"/>
                    <a:pt x="533078" y="4960916"/>
                  </a:cubicBezTo>
                  <a:cubicBezTo>
                    <a:pt x="555249" y="5028208"/>
                    <a:pt x="578662" y="5095022"/>
                    <a:pt x="604710" y="5160875"/>
                  </a:cubicBezTo>
                  <a:cubicBezTo>
                    <a:pt x="707358" y="5425298"/>
                    <a:pt x="838443" y="5680902"/>
                    <a:pt x="996766" y="5920640"/>
                  </a:cubicBezTo>
                  <a:cubicBezTo>
                    <a:pt x="1154790" y="6160571"/>
                    <a:pt x="1340404" y="6384350"/>
                    <a:pt x="1549183" y="6586417"/>
                  </a:cubicBezTo>
                  <a:cubicBezTo>
                    <a:pt x="1601365" y="6636982"/>
                    <a:pt x="1654970" y="6686208"/>
                    <a:pt x="1709890" y="6734063"/>
                  </a:cubicBezTo>
                  <a:lnTo>
                    <a:pt x="1859761" y="6858000"/>
                  </a:lnTo>
                  <a:lnTo>
                    <a:pt x="1671798" y="6858000"/>
                  </a:lnTo>
                  <a:lnTo>
                    <a:pt x="1628044" y="6822717"/>
                  </a:lnTo>
                  <a:cubicBezTo>
                    <a:pt x="1570828" y="6774460"/>
                    <a:pt x="1514710" y="6724955"/>
                    <a:pt x="1459756" y="6674223"/>
                  </a:cubicBezTo>
                  <a:cubicBezTo>
                    <a:pt x="1019931" y="6268363"/>
                    <a:pt x="658296" y="5781216"/>
                    <a:pt x="402543" y="5241588"/>
                  </a:cubicBezTo>
                  <a:cubicBezTo>
                    <a:pt x="370231" y="5174103"/>
                    <a:pt x="340306" y="5105661"/>
                    <a:pt x="311923" y="5036741"/>
                  </a:cubicBezTo>
                  <a:cubicBezTo>
                    <a:pt x="283539" y="4967771"/>
                    <a:pt x="256895" y="4897986"/>
                    <a:pt x="232140" y="4827483"/>
                  </a:cubicBezTo>
                  <a:cubicBezTo>
                    <a:pt x="207334" y="4756981"/>
                    <a:pt x="184368" y="4685758"/>
                    <a:pt x="163392" y="4613913"/>
                  </a:cubicBezTo>
                  <a:cubicBezTo>
                    <a:pt x="142514" y="4542020"/>
                    <a:pt x="123624" y="4469360"/>
                    <a:pt x="106823" y="4396365"/>
                  </a:cubicBezTo>
                  <a:cubicBezTo>
                    <a:pt x="73120" y="4250902"/>
                    <a:pt x="47371" y="4103281"/>
                    <a:pt x="29326" y="3954702"/>
                  </a:cubicBezTo>
                  <a:cubicBezTo>
                    <a:pt x="20478" y="3880365"/>
                    <a:pt x="13320" y="3805789"/>
                    <a:pt x="8647" y="3730971"/>
                  </a:cubicBezTo>
                  <a:cubicBezTo>
                    <a:pt x="6311" y="3693587"/>
                    <a:pt x="4322" y="3656106"/>
                    <a:pt x="2880" y="3618674"/>
                  </a:cubicBezTo>
                  <a:cubicBezTo>
                    <a:pt x="1539" y="3581146"/>
                    <a:pt x="694" y="3543809"/>
                    <a:pt x="296" y="3506425"/>
                  </a:cubicBezTo>
                  <a:cubicBezTo>
                    <a:pt x="-1543" y="3356649"/>
                    <a:pt x="5217" y="3206200"/>
                    <a:pt x="20030" y="3056711"/>
                  </a:cubicBezTo>
                  <a:cubicBezTo>
                    <a:pt x="27686" y="2981942"/>
                    <a:pt x="36931" y="2907317"/>
                    <a:pt x="48664" y="2832980"/>
                  </a:cubicBezTo>
                  <a:cubicBezTo>
                    <a:pt x="60395" y="2758642"/>
                    <a:pt x="73716" y="2684784"/>
                    <a:pt x="89922" y="2610639"/>
                  </a:cubicBezTo>
                  <a:cubicBezTo>
                    <a:pt x="121736" y="2462826"/>
                    <a:pt x="162645" y="2317220"/>
                    <a:pt x="211163" y="2174343"/>
                  </a:cubicBezTo>
                  <a:cubicBezTo>
                    <a:pt x="259778" y="2031468"/>
                    <a:pt x="315601" y="1891517"/>
                    <a:pt x="379129" y="1754393"/>
                  </a:cubicBezTo>
                  <a:cubicBezTo>
                    <a:pt x="505540" y="1480433"/>
                    <a:pt x="660930" y="1219318"/>
                    <a:pt x="841424" y="976270"/>
                  </a:cubicBezTo>
                  <a:cubicBezTo>
                    <a:pt x="931498" y="854627"/>
                    <a:pt x="1028182" y="737777"/>
                    <a:pt x="1130234" y="625768"/>
                  </a:cubicBezTo>
                  <a:cubicBezTo>
                    <a:pt x="1232486" y="513855"/>
                    <a:pt x="1340157" y="407117"/>
                    <a:pt x="1452897" y="305748"/>
                  </a:cubicBezTo>
                  <a:cubicBezTo>
                    <a:pt x="1565736" y="204380"/>
                    <a:pt x="1683596" y="108665"/>
                    <a:pt x="1805682" y="18752"/>
                  </a:cubicBez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2" name="Freeform: Shape 21">
              <a:extLst>
                <a:ext uri="{FF2B5EF4-FFF2-40B4-BE49-F238E27FC236}">
                  <a16:creationId xmlns:a16="http://schemas.microsoft.com/office/drawing/2014/main" id="{F613D97F-F6DF-4D32-AD91-209A80E7A23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8320" y="36937"/>
              <a:ext cx="9767847" cy="6858000"/>
            </a:xfrm>
            <a:custGeom>
              <a:avLst/>
              <a:gdLst>
                <a:gd name="connsiteX0" fmla="*/ 7151367 w 9767847"/>
                <a:gd name="connsiteY0" fmla="*/ 0 h 6858000"/>
                <a:gd name="connsiteX1" fmla="*/ 7881247 w 9767847"/>
                <a:gd name="connsiteY1" fmla="*/ 0 h 6858000"/>
                <a:gd name="connsiteX2" fmla="*/ 7990553 w 9767847"/>
                <a:gd name="connsiteY2" fmla="*/ 81317 h 6858000"/>
                <a:gd name="connsiteX3" fmla="*/ 9767847 w 9767847"/>
                <a:gd name="connsiteY3" fmla="*/ 3649031 h 6858000"/>
                <a:gd name="connsiteX4" fmla="*/ 8652597 w 9767847"/>
                <a:gd name="connsiteY4" fmla="*/ 6590005 h 6858000"/>
                <a:gd name="connsiteX5" fmla="*/ 8395306 w 9767847"/>
                <a:gd name="connsiteY5" fmla="*/ 6858000 h 6858000"/>
                <a:gd name="connsiteX6" fmla="*/ 6762603 w 9767847"/>
                <a:gd name="connsiteY6" fmla="*/ 6858000 h 6858000"/>
                <a:gd name="connsiteX7" fmla="*/ 6765962 w 9767847"/>
                <a:gd name="connsiteY7" fmla="*/ 6854844 h 6858000"/>
                <a:gd name="connsiteX8" fmla="*/ 6804586 w 9767847"/>
                <a:gd name="connsiteY8" fmla="*/ 6817103 h 6858000"/>
                <a:gd name="connsiteX9" fmla="*/ 6881735 w 9767847"/>
                <a:gd name="connsiteY9" fmla="*/ 6741197 h 6858000"/>
                <a:gd name="connsiteX10" fmla="*/ 6958883 w 9767847"/>
                <a:gd name="connsiteY10" fmla="*/ 6664822 h 6858000"/>
                <a:gd name="connsiteX11" fmla="*/ 7267925 w 9767847"/>
                <a:gd name="connsiteY11" fmla="*/ 6355694 h 6858000"/>
                <a:gd name="connsiteX12" fmla="*/ 7424360 w 9767847"/>
                <a:gd name="connsiteY12" fmla="*/ 6200685 h 6858000"/>
                <a:gd name="connsiteX13" fmla="*/ 7504938 w 9767847"/>
                <a:gd name="connsiteY13" fmla="*/ 6122708 h 6858000"/>
                <a:gd name="connsiteX14" fmla="*/ 7546396 w 9767847"/>
                <a:gd name="connsiteY14" fmla="*/ 6083697 h 6858000"/>
                <a:gd name="connsiteX15" fmla="*/ 7588002 w 9767847"/>
                <a:gd name="connsiteY15" fmla="*/ 6045532 h 6858000"/>
                <a:gd name="connsiteX16" fmla="*/ 7631000 w 9767847"/>
                <a:gd name="connsiteY16" fmla="*/ 6006709 h 6858000"/>
                <a:gd name="connsiteX17" fmla="*/ 7675440 w 9767847"/>
                <a:gd name="connsiteY17" fmla="*/ 5968309 h 6858000"/>
                <a:gd name="connsiteX18" fmla="*/ 7720626 w 9767847"/>
                <a:gd name="connsiteY18" fmla="*/ 5930851 h 6858000"/>
                <a:gd name="connsiteX19" fmla="*/ 7766458 w 9767847"/>
                <a:gd name="connsiteY19" fmla="*/ 5894334 h 6858000"/>
                <a:gd name="connsiteX20" fmla="*/ 7955254 w 9767847"/>
                <a:gd name="connsiteY20" fmla="*/ 5756828 h 6858000"/>
                <a:gd name="connsiteX21" fmla="*/ 8352678 w 9767847"/>
                <a:gd name="connsiteY21" fmla="*/ 5517630 h 6858000"/>
                <a:gd name="connsiteX22" fmla="*/ 8451350 w 9767847"/>
                <a:gd name="connsiteY22" fmla="*/ 5465254 h 6858000"/>
                <a:gd name="connsiteX23" fmla="*/ 8548532 w 9767847"/>
                <a:gd name="connsiteY23" fmla="*/ 5413395 h 6858000"/>
                <a:gd name="connsiteX24" fmla="*/ 8729473 w 9767847"/>
                <a:gd name="connsiteY24" fmla="*/ 5309961 h 6858000"/>
                <a:gd name="connsiteX25" fmla="*/ 8770781 w 9767847"/>
                <a:gd name="connsiteY25" fmla="*/ 5283232 h 6858000"/>
                <a:gd name="connsiteX26" fmla="*/ 8790964 w 9767847"/>
                <a:gd name="connsiteY26" fmla="*/ 5269492 h 6858000"/>
                <a:gd name="connsiteX27" fmla="*/ 8810499 w 9767847"/>
                <a:gd name="connsiteY27" fmla="*/ 5255703 h 6858000"/>
                <a:gd name="connsiteX28" fmla="*/ 8883571 w 9767847"/>
                <a:gd name="connsiteY28" fmla="*/ 5198479 h 6858000"/>
                <a:gd name="connsiteX29" fmla="*/ 9006651 w 9767847"/>
                <a:gd name="connsiteY29" fmla="*/ 5070527 h 6858000"/>
                <a:gd name="connsiteX30" fmla="*/ 9033494 w 9767847"/>
                <a:gd name="connsiteY30" fmla="*/ 5034105 h 6858000"/>
                <a:gd name="connsiteX31" fmla="*/ 9040305 w 9767847"/>
                <a:gd name="connsiteY31" fmla="*/ 5024551 h 6858000"/>
                <a:gd name="connsiteX32" fmla="*/ 9046568 w 9767847"/>
                <a:gd name="connsiteY32" fmla="*/ 5015281 h 6858000"/>
                <a:gd name="connsiteX33" fmla="*/ 9058846 w 9767847"/>
                <a:gd name="connsiteY33" fmla="*/ 4996645 h 6858000"/>
                <a:gd name="connsiteX34" fmla="*/ 9104529 w 9767847"/>
                <a:gd name="connsiteY34" fmla="*/ 4918105 h 6858000"/>
                <a:gd name="connsiteX35" fmla="*/ 9181081 w 9767847"/>
                <a:gd name="connsiteY35" fmla="*/ 4744694 h 6858000"/>
                <a:gd name="connsiteX36" fmla="*/ 9240731 w 9767847"/>
                <a:gd name="connsiteY36" fmla="*/ 4557872 h 6858000"/>
                <a:gd name="connsiteX37" fmla="*/ 9265388 w 9767847"/>
                <a:gd name="connsiteY37" fmla="*/ 4461073 h 6858000"/>
                <a:gd name="connsiteX38" fmla="*/ 9276571 w 9767847"/>
                <a:gd name="connsiteY38" fmla="*/ 4411943 h 6858000"/>
                <a:gd name="connsiteX39" fmla="*/ 9281841 w 9767847"/>
                <a:gd name="connsiteY39" fmla="*/ 4387379 h 6858000"/>
                <a:gd name="connsiteX40" fmla="*/ 9286513 w 9767847"/>
                <a:gd name="connsiteY40" fmla="*/ 4364838 h 6858000"/>
                <a:gd name="connsiteX41" fmla="*/ 9296754 w 9767847"/>
                <a:gd name="connsiteY41" fmla="*/ 4312038 h 6858000"/>
                <a:gd name="connsiteX42" fmla="*/ 9301029 w 9767847"/>
                <a:gd name="connsiteY42" fmla="*/ 4289074 h 6858000"/>
                <a:gd name="connsiteX43" fmla="*/ 9302818 w 9767847"/>
                <a:gd name="connsiteY43" fmla="*/ 4278581 h 6858000"/>
                <a:gd name="connsiteX44" fmla="*/ 9304658 w 9767847"/>
                <a:gd name="connsiteY44" fmla="*/ 4266816 h 6858000"/>
                <a:gd name="connsiteX45" fmla="*/ 9312810 w 9767847"/>
                <a:gd name="connsiteY45" fmla="*/ 4215945 h 6858000"/>
                <a:gd name="connsiteX46" fmla="*/ 9316887 w 9767847"/>
                <a:gd name="connsiteY46" fmla="*/ 4190486 h 6858000"/>
                <a:gd name="connsiteX47" fmla="*/ 9318923 w 9767847"/>
                <a:gd name="connsiteY47" fmla="*/ 4177780 h 6858000"/>
                <a:gd name="connsiteX48" fmla="*/ 9320515 w 9767847"/>
                <a:gd name="connsiteY48" fmla="*/ 4164886 h 6858000"/>
                <a:gd name="connsiteX49" fmla="*/ 9332445 w 9767847"/>
                <a:gd name="connsiteY49" fmla="*/ 4064981 h 6858000"/>
                <a:gd name="connsiteX50" fmla="*/ 9336173 w 9767847"/>
                <a:gd name="connsiteY50" fmla="*/ 4018676 h 6858000"/>
                <a:gd name="connsiteX51" fmla="*/ 9340199 w 9767847"/>
                <a:gd name="connsiteY51" fmla="*/ 3965171 h 6858000"/>
                <a:gd name="connsiteX52" fmla="*/ 9347557 w 9767847"/>
                <a:gd name="connsiteY52" fmla="*/ 3765972 h 6858000"/>
                <a:gd name="connsiteX53" fmla="*/ 9346364 w 9767847"/>
                <a:gd name="connsiteY53" fmla="*/ 3664938 h 6858000"/>
                <a:gd name="connsiteX54" fmla="*/ 9344921 w 9767847"/>
                <a:gd name="connsiteY54" fmla="*/ 3615243 h 6858000"/>
                <a:gd name="connsiteX55" fmla="*/ 9344524 w 9767847"/>
                <a:gd name="connsiteY55" fmla="*/ 3603526 h 6858000"/>
                <a:gd name="connsiteX56" fmla="*/ 9343728 w 9767847"/>
                <a:gd name="connsiteY56" fmla="*/ 3590774 h 6858000"/>
                <a:gd name="connsiteX57" fmla="*/ 9342188 w 9767847"/>
                <a:gd name="connsiteY57" fmla="*/ 3565268 h 6858000"/>
                <a:gd name="connsiteX58" fmla="*/ 9339056 w 9767847"/>
                <a:gd name="connsiteY58" fmla="*/ 3514256 h 6858000"/>
                <a:gd name="connsiteX59" fmla="*/ 9334334 w 9767847"/>
                <a:gd name="connsiteY59" fmla="*/ 3463057 h 6858000"/>
                <a:gd name="connsiteX60" fmla="*/ 9329363 w 9767847"/>
                <a:gd name="connsiteY60" fmla="*/ 3411810 h 6858000"/>
                <a:gd name="connsiteX61" fmla="*/ 9328319 w 9767847"/>
                <a:gd name="connsiteY61" fmla="*/ 3400657 h 6858000"/>
                <a:gd name="connsiteX62" fmla="*/ 9327177 w 9767847"/>
                <a:gd name="connsiteY62" fmla="*/ 3390116 h 6858000"/>
                <a:gd name="connsiteX63" fmla="*/ 9324293 w 9767847"/>
                <a:gd name="connsiteY63" fmla="*/ 3366774 h 6858000"/>
                <a:gd name="connsiteX64" fmla="*/ 9320763 w 9767847"/>
                <a:gd name="connsiteY64" fmla="*/ 3340329 h 6858000"/>
                <a:gd name="connsiteX65" fmla="*/ 9317184 w 9767847"/>
                <a:gd name="connsiteY65" fmla="*/ 3311245 h 6858000"/>
                <a:gd name="connsiteX66" fmla="*/ 9311021 w 9767847"/>
                <a:gd name="connsiteY66" fmla="*/ 3266211 h 6858000"/>
                <a:gd name="connsiteX67" fmla="*/ 9302719 w 9767847"/>
                <a:gd name="connsiteY67" fmla="*/ 3215717 h 6858000"/>
                <a:gd name="connsiteX68" fmla="*/ 9293970 w 9767847"/>
                <a:gd name="connsiteY68" fmla="*/ 3165789 h 6858000"/>
                <a:gd name="connsiteX69" fmla="*/ 9252065 w 9767847"/>
                <a:gd name="connsiteY69" fmla="*/ 2967107 h 6858000"/>
                <a:gd name="connsiteX70" fmla="*/ 9227211 w 9767847"/>
                <a:gd name="connsiteY70" fmla="*/ 2868473 h 6858000"/>
                <a:gd name="connsiteX71" fmla="*/ 9220699 w 9767847"/>
                <a:gd name="connsiteY71" fmla="*/ 2844426 h 6858000"/>
                <a:gd name="connsiteX72" fmla="*/ 9213740 w 9767847"/>
                <a:gd name="connsiteY72" fmla="*/ 2820191 h 6858000"/>
                <a:gd name="connsiteX73" fmla="*/ 9199374 w 9767847"/>
                <a:gd name="connsiteY73" fmla="*/ 2771438 h 6858000"/>
                <a:gd name="connsiteX74" fmla="*/ 9061829 w 9767847"/>
                <a:gd name="connsiteY74" fmla="*/ 2385418 h 6858000"/>
                <a:gd name="connsiteX75" fmla="*/ 8978865 w 9767847"/>
                <a:gd name="connsiteY75" fmla="*/ 2196855 h 6858000"/>
                <a:gd name="connsiteX76" fmla="*/ 8956694 w 9767847"/>
                <a:gd name="connsiteY76" fmla="*/ 2150219 h 6858000"/>
                <a:gd name="connsiteX77" fmla="*/ 8934176 w 9767847"/>
                <a:gd name="connsiteY77" fmla="*/ 2103914 h 6858000"/>
                <a:gd name="connsiteX78" fmla="*/ 8887151 w 9767847"/>
                <a:gd name="connsiteY78" fmla="*/ 2011350 h 6858000"/>
                <a:gd name="connsiteX79" fmla="*/ 8787533 w 9767847"/>
                <a:gd name="connsiteY79" fmla="*/ 1828527 h 6858000"/>
                <a:gd name="connsiteX80" fmla="*/ 8761485 w 9767847"/>
                <a:gd name="connsiteY80" fmla="*/ 1783398 h 6858000"/>
                <a:gd name="connsiteX81" fmla="*/ 8734791 w 9767847"/>
                <a:gd name="connsiteY81" fmla="*/ 1737893 h 6858000"/>
                <a:gd name="connsiteX82" fmla="*/ 8680808 w 9767847"/>
                <a:gd name="connsiteY82" fmla="*/ 1648812 h 6858000"/>
                <a:gd name="connsiteX83" fmla="*/ 8567024 w 9767847"/>
                <a:gd name="connsiteY83" fmla="*/ 1472906 h 6858000"/>
                <a:gd name="connsiteX84" fmla="*/ 8537446 w 9767847"/>
                <a:gd name="connsiteY84" fmla="*/ 1429330 h 6858000"/>
                <a:gd name="connsiteX85" fmla="*/ 8507423 w 9767847"/>
                <a:gd name="connsiteY85" fmla="*/ 1385896 h 6858000"/>
                <a:gd name="connsiteX86" fmla="*/ 8446529 w 9767847"/>
                <a:gd name="connsiteY86" fmla="*/ 1300295 h 6858000"/>
                <a:gd name="connsiteX87" fmla="*/ 8319224 w 9767847"/>
                <a:gd name="connsiteY87" fmla="*/ 1131026 h 6858000"/>
                <a:gd name="connsiteX88" fmla="*/ 8286366 w 9767847"/>
                <a:gd name="connsiteY88" fmla="*/ 1089050 h 6858000"/>
                <a:gd name="connsiteX89" fmla="*/ 8270161 w 9767847"/>
                <a:gd name="connsiteY89" fmla="*/ 1068439 h 6858000"/>
                <a:gd name="connsiteX90" fmla="*/ 8253856 w 9767847"/>
                <a:gd name="connsiteY90" fmla="*/ 1048156 h 6858000"/>
                <a:gd name="connsiteX91" fmla="*/ 8186352 w 9767847"/>
                <a:gd name="connsiteY91" fmla="*/ 966275 h 6858000"/>
                <a:gd name="connsiteX92" fmla="*/ 8046768 w 9767847"/>
                <a:gd name="connsiteY92" fmla="*/ 805429 h 6858000"/>
                <a:gd name="connsiteX93" fmla="*/ 8010927 w 9767847"/>
                <a:gd name="connsiteY93" fmla="*/ 765853 h 6858000"/>
                <a:gd name="connsiteX94" fmla="*/ 7974788 w 9767847"/>
                <a:gd name="connsiteY94" fmla="*/ 726653 h 6858000"/>
                <a:gd name="connsiteX95" fmla="*/ 7901070 w 9767847"/>
                <a:gd name="connsiteY95" fmla="*/ 648724 h 6858000"/>
                <a:gd name="connsiteX96" fmla="*/ 7750054 w 9767847"/>
                <a:gd name="connsiteY96" fmla="*/ 497008 h 6858000"/>
                <a:gd name="connsiteX97" fmla="*/ 7592277 w 9767847"/>
                <a:gd name="connsiteY97" fmla="*/ 351221 h 6858000"/>
                <a:gd name="connsiteX98" fmla="*/ 7257734 w 9767847"/>
                <a:gd name="connsiteY98" fmla="*/ 76964 h 6858000"/>
                <a:gd name="connsiteX99" fmla="*/ 1886601 w 9767847"/>
                <a:gd name="connsiteY99" fmla="*/ 0 h 6858000"/>
                <a:gd name="connsiteX100" fmla="*/ 2292926 w 9767847"/>
                <a:gd name="connsiteY100" fmla="*/ 0 h 6858000"/>
                <a:gd name="connsiteX101" fmla="*/ 2135542 w 9767847"/>
                <a:gd name="connsiteY101" fmla="*/ 117781 h 6858000"/>
                <a:gd name="connsiteX102" fmla="*/ 1969576 w 9767847"/>
                <a:gd name="connsiteY102" fmla="*/ 254986 h 6858000"/>
                <a:gd name="connsiteX103" fmla="*/ 1659938 w 9767847"/>
                <a:gd name="connsiteY103" fmla="*/ 549855 h 6858000"/>
                <a:gd name="connsiteX104" fmla="*/ 729383 w 9767847"/>
                <a:gd name="connsiteY104" fmla="*/ 1936480 h 6858000"/>
                <a:gd name="connsiteX105" fmla="*/ 578465 w 9767847"/>
                <a:gd name="connsiteY105" fmla="*/ 2320807 h 6858000"/>
                <a:gd name="connsiteX106" fmla="*/ 465080 w 9767847"/>
                <a:gd name="connsiteY106" fmla="*/ 2714875 h 6858000"/>
                <a:gd name="connsiteX107" fmla="*/ 423820 w 9767847"/>
                <a:gd name="connsiteY107" fmla="*/ 2915436 h 6858000"/>
                <a:gd name="connsiteX108" fmla="*/ 392355 w 9767847"/>
                <a:gd name="connsiteY108" fmla="*/ 3118071 h 6858000"/>
                <a:gd name="connsiteX109" fmla="*/ 358801 w 9767847"/>
                <a:gd name="connsiteY109" fmla="*/ 3526915 h 6858000"/>
                <a:gd name="connsiteX110" fmla="*/ 410350 w 9767847"/>
                <a:gd name="connsiteY110" fmla="*/ 4348226 h 6858000"/>
                <a:gd name="connsiteX111" fmla="*/ 449022 w 9767847"/>
                <a:gd name="connsiteY111" fmla="*/ 4551049 h 6858000"/>
                <a:gd name="connsiteX112" fmla="*/ 498882 w 9767847"/>
                <a:gd name="connsiteY112" fmla="*/ 4752365 h 6858000"/>
                <a:gd name="connsiteX113" fmla="*/ 559775 w 9767847"/>
                <a:gd name="connsiteY113" fmla="*/ 4951657 h 6858000"/>
                <a:gd name="connsiteX114" fmla="*/ 631406 w 9767847"/>
                <a:gd name="connsiteY114" fmla="*/ 5147986 h 6858000"/>
                <a:gd name="connsiteX115" fmla="*/ 1023461 w 9767847"/>
                <a:gd name="connsiteY115" fmla="*/ 5893957 h 6858000"/>
                <a:gd name="connsiteX116" fmla="*/ 1575880 w 9767847"/>
                <a:gd name="connsiteY116" fmla="*/ 6547646 h 6858000"/>
                <a:gd name="connsiteX117" fmla="*/ 1905228 w 9767847"/>
                <a:gd name="connsiteY117" fmla="*/ 6829468 h 6858000"/>
                <a:gd name="connsiteX118" fmla="*/ 1944230 w 9767847"/>
                <a:gd name="connsiteY118" fmla="*/ 6858000 h 6858000"/>
                <a:gd name="connsiteX119" fmla="*/ 1372541 w 9767847"/>
                <a:gd name="connsiteY119" fmla="*/ 6858000 h 6858000"/>
                <a:gd name="connsiteX120" fmla="*/ 1115251 w 9767847"/>
                <a:gd name="connsiteY120" fmla="*/ 6590005 h 6858000"/>
                <a:gd name="connsiteX121" fmla="*/ 0 w 9767847"/>
                <a:gd name="connsiteY121" fmla="*/ 3649031 h 6858000"/>
                <a:gd name="connsiteX122" fmla="*/ 1777294 w 9767847"/>
                <a:gd name="connsiteY122" fmla="*/ 81317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Lst>
              <a:rect l="l" t="t" r="r" b="b"/>
              <a:pathLst>
                <a:path w="9767847" h="6858000">
                  <a:moveTo>
                    <a:pt x="7151367" y="0"/>
                  </a:moveTo>
                  <a:lnTo>
                    <a:pt x="7881247" y="0"/>
                  </a:lnTo>
                  <a:lnTo>
                    <a:pt x="7990553" y="81317"/>
                  </a:lnTo>
                  <a:cubicBezTo>
                    <a:pt x="9075991" y="929334"/>
                    <a:pt x="9767847" y="2212695"/>
                    <a:pt x="9767847" y="3649031"/>
                  </a:cubicBezTo>
                  <a:cubicBezTo>
                    <a:pt x="9767847" y="4766182"/>
                    <a:pt x="9349317" y="5790792"/>
                    <a:pt x="8652597" y="6590005"/>
                  </a:cubicBezTo>
                  <a:lnTo>
                    <a:pt x="8395306" y="6858000"/>
                  </a:lnTo>
                  <a:lnTo>
                    <a:pt x="6762603" y="6858000"/>
                  </a:lnTo>
                  <a:lnTo>
                    <a:pt x="6765962" y="6854844"/>
                  </a:lnTo>
                  <a:cubicBezTo>
                    <a:pt x="6779036" y="6842703"/>
                    <a:pt x="6791663" y="6829621"/>
                    <a:pt x="6804586" y="6817103"/>
                  </a:cubicBezTo>
                  <a:lnTo>
                    <a:pt x="6881735" y="6741197"/>
                  </a:lnTo>
                  <a:cubicBezTo>
                    <a:pt x="6907435" y="6715881"/>
                    <a:pt x="6933134" y="6690798"/>
                    <a:pt x="6958883" y="6664822"/>
                  </a:cubicBezTo>
                  <a:lnTo>
                    <a:pt x="7267925" y="6355694"/>
                  </a:lnTo>
                  <a:lnTo>
                    <a:pt x="7424360" y="6200685"/>
                  </a:lnTo>
                  <a:cubicBezTo>
                    <a:pt x="7450754" y="6174802"/>
                    <a:pt x="7477598" y="6148731"/>
                    <a:pt x="7504938" y="6122708"/>
                  </a:cubicBezTo>
                  <a:lnTo>
                    <a:pt x="7546396" y="6083697"/>
                  </a:lnTo>
                  <a:cubicBezTo>
                    <a:pt x="7560264" y="6070803"/>
                    <a:pt x="7574780" y="6057532"/>
                    <a:pt x="7588002" y="6045532"/>
                  </a:cubicBezTo>
                  <a:lnTo>
                    <a:pt x="7631000" y="6006709"/>
                  </a:lnTo>
                  <a:lnTo>
                    <a:pt x="7675440" y="5968309"/>
                  </a:lnTo>
                  <a:cubicBezTo>
                    <a:pt x="7690404" y="5955698"/>
                    <a:pt x="7705564" y="5943321"/>
                    <a:pt x="7720626" y="5930851"/>
                  </a:cubicBezTo>
                  <a:cubicBezTo>
                    <a:pt x="7735738" y="5918427"/>
                    <a:pt x="7751197" y="5906521"/>
                    <a:pt x="7766458" y="5894334"/>
                  </a:cubicBezTo>
                  <a:cubicBezTo>
                    <a:pt x="7827949" y="5846192"/>
                    <a:pt x="7890979" y="5800499"/>
                    <a:pt x="7955254" y="5756828"/>
                  </a:cubicBezTo>
                  <a:cubicBezTo>
                    <a:pt x="8083800" y="5669534"/>
                    <a:pt x="8216872" y="5590336"/>
                    <a:pt x="8352678" y="5517630"/>
                  </a:cubicBezTo>
                  <a:lnTo>
                    <a:pt x="8451350" y="5465254"/>
                  </a:lnTo>
                  <a:lnTo>
                    <a:pt x="8548532" y="5413395"/>
                  </a:lnTo>
                  <a:cubicBezTo>
                    <a:pt x="8612110" y="5379090"/>
                    <a:pt x="8673251" y="5345208"/>
                    <a:pt x="8729473" y="5309961"/>
                  </a:cubicBezTo>
                  <a:cubicBezTo>
                    <a:pt x="8743591" y="5301115"/>
                    <a:pt x="8757161" y="5292361"/>
                    <a:pt x="8770781" y="5283232"/>
                  </a:cubicBezTo>
                  <a:cubicBezTo>
                    <a:pt x="8777591" y="5278667"/>
                    <a:pt x="8784451" y="5274103"/>
                    <a:pt x="8790964" y="5269492"/>
                  </a:cubicBezTo>
                  <a:cubicBezTo>
                    <a:pt x="8797574" y="5264879"/>
                    <a:pt x="8804235" y="5260314"/>
                    <a:pt x="8810499" y="5255703"/>
                  </a:cubicBezTo>
                  <a:cubicBezTo>
                    <a:pt x="8835999" y="5237303"/>
                    <a:pt x="8860407" y="5218291"/>
                    <a:pt x="8883571" y="5198479"/>
                  </a:cubicBezTo>
                  <a:cubicBezTo>
                    <a:pt x="8929900" y="5158856"/>
                    <a:pt x="8971258" y="5116315"/>
                    <a:pt x="9006651" y="5070527"/>
                  </a:cubicBezTo>
                  <a:cubicBezTo>
                    <a:pt x="9015351" y="5059328"/>
                    <a:pt x="9024398" y="5046857"/>
                    <a:pt x="9033494" y="5034105"/>
                  </a:cubicBezTo>
                  <a:lnTo>
                    <a:pt x="9040305" y="5024551"/>
                  </a:lnTo>
                  <a:lnTo>
                    <a:pt x="9046568" y="5015281"/>
                  </a:lnTo>
                  <a:cubicBezTo>
                    <a:pt x="9050743" y="5009163"/>
                    <a:pt x="9054819" y="5002952"/>
                    <a:pt x="9058846" y="4996645"/>
                  </a:cubicBezTo>
                  <a:cubicBezTo>
                    <a:pt x="9075002" y="4971517"/>
                    <a:pt x="9090212" y="4945305"/>
                    <a:pt x="9104529" y="4918105"/>
                  </a:cubicBezTo>
                  <a:cubicBezTo>
                    <a:pt x="9133211" y="4863752"/>
                    <a:pt x="9158313" y="4805447"/>
                    <a:pt x="9181081" y="4744694"/>
                  </a:cubicBezTo>
                  <a:cubicBezTo>
                    <a:pt x="9203748" y="4684178"/>
                    <a:pt x="9223383" y="4621778"/>
                    <a:pt x="9240731" y="4557872"/>
                  </a:cubicBezTo>
                  <a:cubicBezTo>
                    <a:pt x="9249481" y="4525966"/>
                    <a:pt x="9257682" y="4493684"/>
                    <a:pt x="9265388" y="4461073"/>
                  </a:cubicBezTo>
                  <a:cubicBezTo>
                    <a:pt x="9269215" y="4444744"/>
                    <a:pt x="9272943" y="4428367"/>
                    <a:pt x="9276571" y="4411943"/>
                  </a:cubicBezTo>
                  <a:lnTo>
                    <a:pt x="9281841" y="4387379"/>
                  </a:lnTo>
                  <a:lnTo>
                    <a:pt x="9286513" y="4364838"/>
                  </a:lnTo>
                  <a:lnTo>
                    <a:pt x="9296754" y="4312038"/>
                  </a:lnTo>
                  <a:lnTo>
                    <a:pt x="9301029" y="4289074"/>
                  </a:lnTo>
                  <a:lnTo>
                    <a:pt x="9302818" y="4278581"/>
                  </a:lnTo>
                  <a:lnTo>
                    <a:pt x="9304658" y="4266816"/>
                  </a:lnTo>
                  <a:lnTo>
                    <a:pt x="9312810" y="4215945"/>
                  </a:lnTo>
                  <a:lnTo>
                    <a:pt x="9316887" y="4190486"/>
                  </a:lnTo>
                  <a:lnTo>
                    <a:pt x="9318923" y="4177780"/>
                  </a:lnTo>
                  <a:cubicBezTo>
                    <a:pt x="9319570" y="4173546"/>
                    <a:pt x="9319969" y="4169169"/>
                    <a:pt x="9320515" y="4164886"/>
                  </a:cubicBezTo>
                  <a:lnTo>
                    <a:pt x="9332445" y="4064981"/>
                  </a:lnTo>
                  <a:cubicBezTo>
                    <a:pt x="9333836" y="4052370"/>
                    <a:pt x="9334880" y="4036888"/>
                    <a:pt x="9336173" y="4018676"/>
                  </a:cubicBezTo>
                  <a:lnTo>
                    <a:pt x="9340199" y="3965171"/>
                  </a:lnTo>
                  <a:cubicBezTo>
                    <a:pt x="9345071" y="3899806"/>
                    <a:pt x="9347358" y="3832983"/>
                    <a:pt x="9347557" y="3765972"/>
                  </a:cubicBezTo>
                  <a:cubicBezTo>
                    <a:pt x="9347656" y="3732420"/>
                    <a:pt x="9347209" y="3698773"/>
                    <a:pt x="9346364" y="3664938"/>
                  </a:cubicBezTo>
                  <a:lnTo>
                    <a:pt x="9344921" y="3615243"/>
                  </a:lnTo>
                  <a:lnTo>
                    <a:pt x="9344524" y="3603526"/>
                  </a:lnTo>
                  <a:lnTo>
                    <a:pt x="9343728" y="3590774"/>
                  </a:lnTo>
                  <a:lnTo>
                    <a:pt x="9342188" y="3565268"/>
                  </a:lnTo>
                  <a:lnTo>
                    <a:pt x="9339056" y="3514256"/>
                  </a:lnTo>
                  <a:cubicBezTo>
                    <a:pt x="9337914" y="3497221"/>
                    <a:pt x="9335874" y="3480138"/>
                    <a:pt x="9334334" y="3463057"/>
                  </a:cubicBezTo>
                  <a:lnTo>
                    <a:pt x="9329363" y="3411810"/>
                  </a:lnTo>
                  <a:lnTo>
                    <a:pt x="9328319" y="3400657"/>
                  </a:lnTo>
                  <a:lnTo>
                    <a:pt x="9327177" y="3390116"/>
                  </a:lnTo>
                  <a:lnTo>
                    <a:pt x="9324293" y="3366774"/>
                  </a:lnTo>
                  <a:lnTo>
                    <a:pt x="9320763" y="3340329"/>
                  </a:lnTo>
                  <a:lnTo>
                    <a:pt x="9317184" y="3311245"/>
                  </a:lnTo>
                  <a:cubicBezTo>
                    <a:pt x="9315594" y="3296893"/>
                    <a:pt x="9313506" y="3282306"/>
                    <a:pt x="9311021" y="3266211"/>
                  </a:cubicBezTo>
                  <a:lnTo>
                    <a:pt x="9302719" y="3215717"/>
                  </a:lnTo>
                  <a:cubicBezTo>
                    <a:pt x="9299936" y="3199059"/>
                    <a:pt x="9297003" y="3182400"/>
                    <a:pt x="9293970" y="3165789"/>
                  </a:cubicBezTo>
                  <a:cubicBezTo>
                    <a:pt x="9281891" y="3099295"/>
                    <a:pt x="9267674" y="3033084"/>
                    <a:pt x="9252065" y="2967107"/>
                  </a:cubicBezTo>
                  <a:cubicBezTo>
                    <a:pt x="9244261" y="2934167"/>
                    <a:pt x="9235959" y="2901273"/>
                    <a:pt x="9227211" y="2868473"/>
                  </a:cubicBezTo>
                  <a:lnTo>
                    <a:pt x="9220699" y="2844426"/>
                  </a:lnTo>
                  <a:lnTo>
                    <a:pt x="9213740" y="2820191"/>
                  </a:lnTo>
                  <a:cubicBezTo>
                    <a:pt x="9209216" y="2804049"/>
                    <a:pt x="9204345" y="2787768"/>
                    <a:pt x="9199374" y="2771438"/>
                  </a:cubicBezTo>
                  <a:cubicBezTo>
                    <a:pt x="9159855" y="2641086"/>
                    <a:pt x="9114272" y="2512099"/>
                    <a:pt x="9061829" y="2385418"/>
                  </a:cubicBezTo>
                  <a:cubicBezTo>
                    <a:pt x="9035582" y="2322077"/>
                    <a:pt x="9008043" y="2259160"/>
                    <a:pt x="8978865" y="2196855"/>
                  </a:cubicBezTo>
                  <a:lnTo>
                    <a:pt x="8956694" y="2150219"/>
                  </a:lnTo>
                  <a:lnTo>
                    <a:pt x="8934176" y="2103914"/>
                  </a:lnTo>
                  <a:cubicBezTo>
                    <a:pt x="8918915" y="2073091"/>
                    <a:pt x="8903157" y="2042032"/>
                    <a:pt x="8887151" y="2011350"/>
                  </a:cubicBezTo>
                  <a:cubicBezTo>
                    <a:pt x="8854988" y="1949891"/>
                    <a:pt x="8822082" y="1888810"/>
                    <a:pt x="8787533" y="1828527"/>
                  </a:cubicBezTo>
                  <a:lnTo>
                    <a:pt x="8761485" y="1783398"/>
                  </a:lnTo>
                  <a:lnTo>
                    <a:pt x="8734791" y="1737893"/>
                  </a:lnTo>
                  <a:cubicBezTo>
                    <a:pt x="8717047" y="1707823"/>
                    <a:pt x="8699200" y="1678363"/>
                    <a:pt x="8680808" y="1648812"/>
                  </a:cubicBezTo>
                  <a:cubicBezTo>
                    <a:pt x="8644322" y="1589658"/>
                    <a:pt x="8606194" y="1531118"/>
                    <a:pt x="8567024" y="1472906"/>
                  </a:cubicBezTo>
                  <a:lnTo>
                    <a:pt x="8537446" y="1429330"/>
                  </a:lnTo>
                  <a:lnTo>
                    <a:pt x="8507423" y="1385896"/>
                  </a:lnTo>
                  <a:cubicBezTo>
                    <a:pt x="8487390" y="1357284"/>
                    <a:pt x="8467158" y="1328719"/>
                    <a:pt x="8446529" y="1300295"/>
                  </a:cubicBezTo>
                  <a:cubicBezTo>
                    <a:pt x="8405271" y="1243496"/>
                    <a:pt x="8362718" y="1187120"/>
                    <a:pt x="8319224" y="1131026"/>
                  </a:cubicBezTo>
                  <a:lnTo>
                    <a:pt x="8286366" y="1089050"/>
                  </a:lnTo>
                  <a:lnTo>
                    <a:pt x="8270161" y="1068439"/>
                  </a:lnTo>
                  <a:lnTo>
                    <a:pt x="8253856" y="1048156"/>
                  </a:lnTo>
                  <a:cubicBezTo>
                    <a:pt x="8231636" y="1020675"/>
                    <a:pt x="8209117" y="993381"/>
                    <a:pt x="8186352" y="966275"/>
                  </a:cubicBezTo>
                  <a:cubicBezTo>
                    <a:pt x="8140917" y="911922"/>
                    <a:pt x="8094240" y="858417"/>
                    <a:pt x="8046768" y="805429"/>
                  </a:cubicBezTo>
                  <a:lnTo>
                    <a:pt x="8010927" y="765853"/>
                  </a:lnTo>
                  <a:lnTo>
                    <a:pt x="7974788" y="726653"/>
                  </a:lnTo>
                  <a:cubicBezTo>
                    <a:pt x="7950382" y="700489"/>
                    <a:pt x="7925824" y="674465"/>
                    <a:pt x="7901070" y="648724"/>
                  </a:cubicBezTo>
                  <a:cubicBezTo>
                    <a:pt x="7851510" y="597289"/>
                    <a:pt x="7801404" y="546514"/>
                    <a:pt x="7750054" y="497008"/>
                  </a:cubicBezTo>
                  <a:cubicBezTo>
                    <a:pt x="7698902" y="447644"/>
                    <a:pt x="7645913" y="398938"/>
                    <a:pt x="7592277" y="351221"/>
                  </a:cubicBezTo>
                  <a:cubicBezTo>
                    <a:pt x="7484856" y="255786"/>
                    <a:pt x="7373308" y="164304"/>
                    <a:pt x="7257734" y="76964"/>
                  </a:cubicBezTo>
                  <a:close/>
                  <a:moveTo>
                    <a:pt x="1886601" y="0"/>
                  </a:moveTo>
                  <a:lnTo>
                    <a:pt x="2292926" y="0"/>
                  </a:lnTo>
                  <a:lnTo>
                    <a:pt x="2135542" y="117781"/>
                  </a:lnTo>
                  <a:cubicBezTo>
                    <a:pt x="2078998" y="162280"/>
                    <a:pt x="2023659" y="208045"/>
                    <a:pt x="1969576" y="254986"/>
                  </a:cubicBezTo>
                  <a:cubicBezTo>
                    <a:pt x="1861309" y="348820"/>
                    <a:pt x="1758064" y="447314"/>
                    <a:pt x="1659938" y="549855"/>
                  </a:cubicBezTo>
                  <a:cubicBezTo>
                    <a:pt x="1266987" y="960346"/>
                    <a:pt x="953820" y="1431495"/>
                    <a:pt x="729383" y="1936480"/>
                  </a:cubicBezTo>
                  <a:cubicBezTo>
                    <a:pt x="673260" y="2062362"/>
                    <a:pt x="622855" y="2190972"/>
                    <a:pt x="578465" y="2320807"/>
                  </a:cubicBezTo>
                  <a:cubicBezTo>
                    <a:pt x="534125" y="2450687"/>
                    <a:pt x="496147" y="2582216"/>
                    <a:pt x="465080" y="2714875"/>
                  </a:cubicBezTo>
                  <a:cubicBezTo>
                    <a:pt x="449769" y="2780991"/>
                    <a:pt x="435850" y="2848191"/>
                    <a:pt x="423820" y="2915436"/>
                  </a:cubicBezTo>
                  <a:cubicBezTo>
                    <a:pt x="411840" y="2982731"/>
                    <a:pt x="401054" y="3050260"/>
                    <a:pt x="392355" y="3118071"/>
                  </a:cubicBezTo>
                  <a:cubicBezTo>
                    <a:pt x="374509" y="3253646"/>
                    <a:pt x="363424" y="3389880"/>
                    <a:pt x="358801" y="3526915"/>
                  </a:cubicBezTo>
                  <a:cubicBezTo>
                    <a:pt x="349009" y="3800843"/>
                    <a:pt x="366357" y="4075570"/>
                    <a:pt x="410350" y="4348226"/>
                  </a:cubicBezTo>
                  <a:cubicBezTo>
                    <a:pt x="421286" y="4416132"/>
                    <a:pt x="434209" y="4483660"/>
                    <a:pt x="449022" y="4551049"/>
                  </a:cubicBezTo>
                  <a:cubicBezTo>
                    <a:pt x="463737" y="4618436"/>
                    <a:pt x="480389" y="4685588"/>
                    <a:pt x="498882" y="4752365"/>
                  </a:cubicBezTo>
                  <a:cubicBezTo>
                    <a:pt x="517373" y="4819141"/>
                    <a:pt x="537704" y="4885635"/>
                    <a:pt x="559775" y="4951657"/>
                  </a:cubicBezTo>
                  <a:cubicBezTo>
                    <a:pt x="581946" y="5017775"/>
                    <a:pt x="605358" y="5083375"/>
                    <a:pt x="631406" y="5147986"/>
                  </a:cubicBezTo>
                  <a:cubicBezTo>
                    <a:pt x="734055" y="5407608"/>
                    <a:pt x="865188" y="5658570"/>
                    <a:pt x="1023461" y="5893957"/>
                  </a:cubicBezTo>
                  <a:cubicBezTo>
                    <a:pt x="1181487" y="6129578"/>
                    <a:pt x="1367051" y="6349247"/>
                    <a:pt x="1575880" y="6547646"/>
                  </a:cubicBezTo>
                  <a:cubicBezTo>
                    <a:pt x="1680269" y="6646916"/>
                    <a:pt x="1790338" y="6740939"/>
                    <a:pt x="1905228" y="6829468"/>
                  </a:cubicBezTo>
                  <a:lnTo>
                    <a:pt x="1944230" y="6858000"/>
                  </a:lnTo>
                  <a:lnTo>
                    <a:pt x="1372541" y="6858000"/>
                  </a:lnTo>
                  <a:lnTo>
                    <a:pt x="1115251" y="6590005"/>
                  </a:lnTo>
                  <a:cubicBezTo>
                    <a:pt x="418530" y="5790792"/>
                    <a:pt x="0" y="4766182"/>
                    <a:pt x="0" y="3649031"/>
                  </a:cubicBezTo>
                  <a:cubicBezTo>
                    <a:pt x="0" y="2212695"/>
                    <a:pt x="691856" y="929334"/>
                    <a:pt x="1777294" y="81317"/>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3" name="Freeform: Shape 22">
              <a:extLst>
                <a:ext uri="{FF2B5EF4-FFF2-40B4-BE49-F238E27FC236}">
                  <a16:creationId xmlns:a16="http://schemas.microsoft.com/office/drawing/2014/main" id="{82B0ED5C-927D-4C5F-8F27-1B403820B97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303402" y="36937"/>
              <a:ext cx="9767847" cy="6858000"/>
            </a:xfrm>
            <a:custGeom>
              <a:avLst/>
              <a:gdLst>
                <a:gd name="connsiteX0" fmla="*/ 7145704 w 9767847"/>
                <a:gd name="connsiteY0" fmla="*/ 0 h 6858000"/>
                <a:gd name="connsiteX1" fmla="*/ 7875738 w 9767847"/>
                <a:gd name="connsiteY1" fmla="*/ 0 h 6858000"/>
                <a:gd name="connsiteX2" fmla="*/ 7990553 w 9767847"/>
                <a:gd name="connsiteY2" fmla="*/ 85415 h 6858000"/>
                <a:gd name="connsiteX3" fmla="*/ 9767847 w 9767847"/>
                <a:gd name="connsiteY3" fmla="*/ 3653129 h 6858000"/>
                <a:gd name="connsiteX4" fmla="*/ 8652597 w 9767847"/>
                <a:gd name="connsiteY4" fmla="*/ 6594103 h 6858000"/>
                <a:gd name="connsiteX5" fmla="*/ 8399240 w 9767847"/>
                <a:gd name="connsiteY5" fmla="*/ 6858000 h 6858000"/>
                <a:gd name="connsiteX6" fmla="*/ 6766926 w 9767847"/>
                <a:gd name="connsiteY6" fmla="*/ 6858000 h 6858000"/>
                <a:gd name="connsiteX7" fmla="*/ 6804586 w 9767847"/>
                <a:gd name="connsiteY7" fmla="*/ 6821201 h 6858000"/>
                <a:gd name="connsiteX8" fmla="*/ 6881735 w 9767847"/>
                <a:gd name="connsiteY8" fmla="*/ 6745295 h 6858000"/>
                <a:gd name="connsiteX9" fmla="*/ 6958883 w 9767847"/>
                <a:gd name="connsiteY9" fmla="*/ 6668920 h 6858000"/>
                <a:gd name="connsiteX10" fmla="*/ 7267925 w 9767847"/>
                <a:gd name="connsiteY10" fmla="*/ 6359792 h 6858000"/>
                <a:gd name="connsiteX11" fmla="*/ 7424360 w 9767847"/>
                <a:gd name="connsiteY11" fmla="*/ 6204783 h 6858000"/>
                <a:gd name="connsiteX12" fmla="*/ 7504938 w 9767847"/>
                <a:gd name="connsiteY12" fmla="*/ 6126806 h 6858000"/>
                <a:gd name="connsiteX13" fmla="*/ 7546396 w 9767847"/>
                <a:gd name="connsiteY13" fmla="*/ 6087795 h 6858000"/>
                <a:gd name="connsiteX14" fmla="*/ 7588002 w 9767847"/>
                <a:gd name="connsiteY14" fmla="*/ 6049630 h 6858000"/>
                <a:gd name="connsiteX15" fmla="*/ 7631000 w 9767847"/>
                <a:gd name="connsiteY15" fmla="*/ 6010807 h 6858000"/>
                <a:gd name="connsiteX16" fmla="*/ 7675440 w 9767847"/>
                <a:gd name="connsiteY16" fmla="*/ 5972407 h 6858000"/>
                <a:gd name="connsiteX17" fmla="*/ 7720626 w 9767847"/>
                <a:gd name="connsiteY17" fmla="*/ 5934949 h 6858000"/>
                <a:gd name="connsiteX18" fmla="*/ 7766458 w 9767847"/>
                <a:gd name="connsiteY18" fmla="*/ 5898432 h 6858000"/>
                <a:gd name="connsiteX19" fmla="*/ 7955254 w 9767847"/>
                <a:gd name="connsiteY19" fmla="*/ 5760926 h 6858000"/>
                <a:gd name="connsiteX20" fmla="*/ 8352678 w 9767847"/>
                <a:gd name="connsiteY20" fmla="*/ 5521728 h 6858000"/>
                <a:gd name="connsiteX21" fmla="*/ 8451350 w 9767847"/>
                <a:gd name="connsiteY21" fmla="*/ 5469352 h 6858000"/>
                <a:gd name="connsiteX22" fmla="*/ 8548532 w 9767847"/>
                <a:gd name="connsiteY22" fmla="*/ 5417493 h 6858000"/>
                <a:gd name="connsiteX23" fmla="*/ 8729473 w 9767847"/>
                <a:gd name="connsiteY23" fmla="*/ 5314059 h 6858000"/>
                <a:gd name="connsiteX24" fmla="*/ 8770781 w 9767847"/>
                <a:gd name="connsiteY24" fmla="*/ 5287330 h 6858000"/>
                <a:gd name="connsiteX25" fmla="*/ 8790964 w 9767847"/>
                <a:gd name="connsiteY25" fmla="*/ 5273590 h 6858000"/>
                <a:gd name="connsiteX26" fmla="*/ 8810499 w 9767847"/>
                <a:gd name="connsiteY26" fmla="*/ 5259801 h 6858000"/>
                <a:gd name="connsiteX27" fmla="*/ 8883571 w 9767847"/>
                <a:gd name="connsiteY27" fmla="*/ 5202577 h 6858000"/>
                <a:gd name="connsiteX28" fmla="*/ 9006651 w 9767847"/>
                <a:gd name="connsiteY28" fmla="*/ 5074625 h 6858000"/>
                <a:gd name="connsiteX29" fmla="*/ 9033494 w 9767847"/>
                <a:gd name="connsiteY29" fmla="*/ 5038203 h 6858000"/>
                <a:gd name="connsiteX30" fmla="*/ 9040305 w 9767847"/>
                <a:gd name="connsiteY30" fmla="*/ 5028649 h 6858000"/>
                <a:gd name="connsiteX31" fmla="*/ 9046568 w 9767847"/>
                <a:gd name="connsiteY31" fmla="*/ 5019379 h 6858000"/>
                <a:gd name="connsiteX32" fmla="*/ 9058846 w 9767847"/>
                <a:gd name="connsiteY32" fmla="*/ 5000743 h 6858000"/>
                <a:gd name="connsiteX33" fmla="*/ 9104529 w 9767847"/>
                <a:gd name="connsiteY33" fmla="*/ 4922203 h 6858000"/>
                <a:gd name="connsiteX34" fmla="*/ 9181081 w 9767847"/>
                <a:gd name="connsiteY34" fmla="*/ 4748792 h 6858000"/>
                <a:gd name="connsiteX35" fmla="*/ 9240731 w 9767847"/>
                <a:gd name="connsiteY35" fmla="*/ 4561970 h 6858000"/>
                <a:gd name="connsiteX36" fmla="*/ 9265388 w 9767847"/>
                <a:gd name="connsiteY36" fmla="*/ 4465171 h 6858000"/>
                <a:gd name="connsiteX37" fmla="*/ 9276571 w 9767847"/>
                <a:gd name="connsiteY37" fmla="*/ 4416041 h 6858000"/>
                <a:gd name="connsiteX38" fmla="*/ 9281841 w 9767847"/>
                <a:gd name="connsiteY38" fmla="*/ 4391477 h 6858000"/>
                <a:gd name="connsiteX39" fmla="*/ 9286513 w 9767847"/>
                <a:gd name="connsiteY39" fmla="*/ 4368936 h 6858000"/>
                <a:gd name="connsiteX40" fmla="*/ 9296754 w 9767847"/>
                <a:gd name="connsiteY40" fmla="*/ 4316136 h 6858000"/>
                <a:gd name="connsiteX41" fmla="*/ 9301029 w 9767847"/>
                <a:gd name="connsiteY41" fmla="*/ 4293172 h 6858000"/>
                <a:gd name="connsiteX42" fmla="*/ 9302818 w 9767847"/>
                <a:gd name="connsiteY42" fmla="*/ 4282679 h 6858000"/>
                <a:gd name="connsiteX43" fmla="*/ 9304658 w 9767847"/>
                <a:gd name="connsiteY43" fmla="*/ 4270914 h 6858000"/>
                <a:gd name="connsiteX44" fmla="*/ 9312810 w 9767847"/>
                <a:gd name="connsiteY44" fmla="*/ 4220043 h 6858000"/>
                <a:gd name="connsiteX45" fmla="*/ 9316887 w 9767847"/>
                <a:gd name="connsiteY45" fmla="*/ 4194584 h 6858000"/>
                <a:gd name="connsiteX46" fmla="*/ 9318923 w 9767847"/>
                <a:gd name="connsiteY46" fmla="*/ 4181878 h 6858000"/>
                <a:gd name="connsiteX47" fmla="*/ 9320515 w 9767847"/>
                <a:gd name="connsiteY47" fmla="*/ 4168984 h 6858000"/>
                <a:gd name="connsiteX48" fmla="*/ 9332445 w 9767847"/>
                <a:gd name="connsiteY48" fmla="*/ 4069079 h 6858000"/>
                <a:gd name="connsiteX49" fmla="*/ 9336173 w 9767847"/>
                <a:gd name="connsiteY49" fmla="*/ 4022774 h 6858000"/>
                <a:gd name="connsiteX50" fmla="*/ 9340199 w 9767847"/>
                <a:gd name="connsiteY50" fmla="*/ 3969269 h 6858000"/>
                <a:gd name="connsiteX51" fmla="*/ 9347557 w 9767847"/>
                <a:gd name="connsiteY51" fmla="*/ 3770070 h 6858000"/>
                <a:gd name="connsiteX52" fmla="*/ 9346364 w 9767847"/>
                <a:gd name="connsiteY52" fmla="*/ 3669036 h 6858000"/>
                <a:gd name="connsiteX53" fmla="*/ 9344921 w 9767847"/>
                <a:gd name="connsiteY53" fmla="*/ 3619341 h 6858000"/>
                <a:gd name="connsiteX54" fmla="*/ 9344524 w 9767847"/>
                <a:gd name="connsiteY54" fmla="*/ 3607624 h 6858000"/>
                <a:gd name="connsiteX55" fmla="*/ 9343728 w 9767847"/>
                <a:gd name="connsiteY55" fmla="*/ 3594872 h 6858000"/>
                <a:gd name="connsiteX56" fmla="*/ 9342188 w 9767847"/>
                <a:gd name="connsiteY56" fmla="*/ 3569366 h 6858000"/>
                <a:gd name="connsiteX57" fmla="*/ 9339056 w 9767847"/>
                <a:gd name="connsiteY57" fmla="*/ 3518354 h 6858000"/>
                <a:gd name="connsiteX58" fmla="*/ 9334334 w 9767847"/>
                <a:gd name="connsiteY58" fmla="*/ 3467155 h 6858000"/>
                <a:gd name="connsiteX59" fmla="*/ 9329363 w 9767847"/>
                <a:gd name="connsiteY59" fmla="*/ 3415908 h 6858000"/>
                <a:gd name="connsiteX60" fmla="*/ 9328319 w 9767847"/>
                <a:gd name="connsiteY60" fmla="*/ 3404755 h 6858000"/>
                <a:gd name="connsiteX61" fmla="*/ 9327177 w 9767847"/>
                <a:gd name="connsiteY61" fmla="*/ 3394214 h 6858000"/>
                <a:gd name="connsiteX62" fmla="*/ 9324293 w 9767847"/>
                <a:gd name="connsiteY62" fmla="*/ 3370872 h 6858000"/>
                <a:gd name="connsiteX63" fmla="*/ 9320763 w 9767847"/>
                <a:gd name="connsiteY63" fmla="*/ 3344427 h 6858000"/>
                <a:gd name="connsiteX64" fmla="*/ 9317184 w 9767847"/>
                <a:gd name="connsiteY64" fmla="*/ 3315343 h 6858000"/>
                <a:gd name="connsiteX65" fmla="*/ 9311021 w 9767847"/>
                <a:gd name="connsiteY65" fmla="*/ 3270309 h 6858000"/>
                <a:gd name="connsiteX66" fmla="*/ 9302719 w 9767847"/>
                <a:gd name="connsiteY66" fmla="*/ 3219815 h 6858000"/>
                <a:gd name="connsiteX67" fmla="*/ 9293970 w 9767847"/>
                <a:gd name="connsiteY67" fmla="*/ 3169887 h 6858000"/>
                <a:gd name="connsiteX68" fmla="*/ 9252065 w 9767847"/>
                <a:gd name="connsiteY68" fmla="*/ 2971205 h 6858000"/>
                <a:gd name="connsiteX69" fmla="*/ 9227211 w 9767847"/>
                <a:gd name="connsiteY69" fmla="*/ 2872571 h 6858000"/>
                <a:gd name="connsiteX70" fmla="*/ 9220699 w 9767847"/>
                <a:gd name="connsiteY70" fmla="*/ 2848524 h 6858000"/>
                <a:gd name="connsiteX71" fmla="*/ 9213740 w 9767847"/>
                <a:gd name="connsiteY71" fmla="*/ 2824289 h 6858000"/>
                <a:gd name="connsiteX72" fmla="*/ 9199374 w 9767847"/>
                <a:gd name="connsiteY72" fmla="*/ 2775536 h 6858000"/>
                <a:gd name="connsiteX73" fmla="*/ 9061829 w 9767847"/>
                <a:gd name="connsiteY73" fmla="*/ 2389515 h 6858000"/>
                <a:gd name="connsiteX74" fmla="*/ 8978865 w 9767847"/>
                <a:gd name="connsiteY74" fmla="*/ 2200953 h 6858000"/>
                <a:gd name="connsiteX75" fmla="*/ 8956694 w 9767847"/>
                <a:gd name="connsiteY75" fmla="*/ 2154317 h 6858000"/>
                <a:gd name="connsiteX76" fmla="*/ 8934176 w 9767847"/>
                <a:gd name="connsiteY76" fmla="*/ 2108012 h 6858000"/>
                <a:gd name="connsiteX77" fmla="*/ 8887151 w 9767847"/>
                <a:gd name="connsiteY77" fmla="*/ 2015448 h 6858000"/>
                <a:gd name="connsiteX78" fmla="*/ 8787533 w 9767847"/>
                <a:gd name="connsiteY78" fmla="*/ 1832625 h 6858000"/>
                <a:gd name="connsiteX79" fmla="*/ 8761485 w 9767847"/>
                <a:gd name="connsiteY79" fmla="*/ 1787496 h 6858000"/>
                <a:gd name="connsiteX80" fmla="*/ 8734791 w 9767847"/>
                <a:gd name="connsiteY80" fmla="*/ 1741991 h 6858000"/>
                <a:gd name="connsiteX81" fmla="*/ 8680808 w 9767847"/>
                <a:gd name="connsiteY81" fmla="*/ 1652910 h 6858000"/>
                <a:gd name="connsiteX82" fmla="*/ 8567024 w 9767847"/>
                <a:gd name="connsiteY82" fmla="*/ 1477004 h 6858000"/>
                <a:gd name="connsiteX83" fmla="*/ 8537446 w 9767847"/>
                <a:gd name="connsiteY83" fmla="*/ 1433428 h 6858000"/>
                <a:gd name="connsiteX84" fmla="*/ 8507423 w 9767847"/>
                <a:gd name="connsiteY84" fmla="*/ 1389994 h 6858000"/>
                <a:gd name="connsiteX85" fmla="*/ 8446529 w 9767847"/>
                <a:gd name="connsiteY85" fmla="*/ 1304393 h 6858000"/>
                <a:gd name="connsiteX86" fmla="*/ 8319224 w 9767847"/>
                <a:gd name="connsiteY86" fmla="*/ 1135124 h 6858000"/>
                <a:gd name="connsiteX87" fmla="*/ 8286366 w 9767847"/>
                <a:gd name="connsiteY87" fmla="*/ 1093148 h 6858000"/>
                <a:gd name="connsiteX88" fmla="*/ 8270161 w 9767847"/>
                <a:gd name="connsiteY88" fmla="*/ 1072538 h 6858000"/>
                <a:gd name="connsiteX89" fmla="*/ 8253856 w 9767847"/>
                <a:gd name="connsiteY89" fmla="*/ 1052254 h 6858000"/>
                <a:gd name="connsiteX90" fmla="*/ 8186352 w 9767847"/>
                <a:gd name="connsiteY90" fmla="*/ 970373 h 6858000"/>
                <a:gd name="connsiteX91" fmla="*/ 8046768 w 9767847"/>
                <a:gd name="connsiteY91" fmla="*/ 809527 h 6858000"/>
                <a:gd name="connsiteX92" fmla="*/ 8010927 w 9767847"/>
                <a:gd name="connsiteY92" fmla="*/ 769951 h 6858000"/>
                <a:gd name="connsiteX93" fmla="*/ 7974788 w 9767847"/>
                <a:gd name="connsiteY93" fmla="*/ 730751 h 6858000"/>
                <a:gd name="connsiteX94" fmla="*/ 7901070 w 9767847"/>
                <a:gd name="connsiteY94" fmla="*/ 652823 h 6858000"/>
                <a:gd name="connsiteX95" fmla="*/ 7750054 w 9767847"/>
                <a:gd name="connsiteY95" fmla="*/ 501106 h 6858000"/>
                <a:gd name="connsiteX96" fmla="*/ 7592277 w 9767847"/>
                <a:gd name="connsiteY96" fmla="*/ 355319 h 6858000"/>
                <a:gd name="connsiteX97" fmla="*/ 7257734 w 9767847"/>
                <a:gd name="connsiteY97" fmla="*/ 81062 h 6858000"/>
                <a:gd name="connsiteX98" fmla="*/ 1892109 w 9767847"/>
                <a:gd name="connsiteY98" fmla="*/ 0 h 6858000"/>
                <a:gd name="connsiteX99" fmla="*/ 2298402 w 9767847"/>
                <a:gd name="connsiteY99" fmla="*/ 0 h 6858000"/>
                <a:gd name="connsiteX100" fmla="*/ 2135542 w 9767847"/>
                <a:gd name="connsiteY100" fmla="*/ 121879 h 6858000"/>
                <a:gd name="connsiteX101" fmla="*/ 1969576 w 9767847"/>
                <a:gd name="connsiteY101" fmla="*/ 259084 h 6858000"/>
                <a:gd name="connsiteX102" fmla="*/ 1659938 w 9767847"/>
                <a:gd name="connsiteY102" fmla="*/ 553953 h 6858000"/>
                <a:gd name="connsiteX103" fmla="*/ 729383 w 9767847"/>
                <a:gd name="connsiteY103" fmla="*/ 1940578 h 6858000"/>
                <a:gd name="connsiteX104" fmla="*/ 578465 w 9767847"/>
                <a:gd name="connsiteY104" fmla="*/ 2324905 h 6858000"/>
                <a:gd name="connsiteX105" fmla="*/ 465080 w 9767847"/>
                <a:gd name="connsiteY105" fmla="*/ 2718973 h 6858000"/>
                <a:gd name="connsiteX106" fmla="*/ 423820 w 9767847"/>
                <a:gd name="connsiteY106" fmla="*/ 2919535 h 6858000"/>
                <a:gd name="connsiteX107" fmla="*/ 392355 w 9767847"/>
                <a:gd name="connsiteY107" fmla="*/ 3122169 h 6858000"/>
                <a:gd name="connsiteX108" fmla="*/ 358801 w 9767847"/>
                <a:gd name="connsiteY108" fmla="*/ 3531013 h 6858000"/>
                <a:gd name="connsiteX109" fmla="*/ 410350 w 9767847"/>
                <a:gd name="connsiteY109" fmla="*/ 4352324 h 6858000"/>
                <a:gd name="connsiteX110" fmla="*/ 449022 w 9767847"/>
                <a:gd name="connsiteY110" fmla="*/ 4555147 h 6858000"/>
                <a:gd name="connsiteX111" fmla="*/ 498882 w 9767847"/>
                <a:gd name="connsiteY111" fmla="*/ 4756463 h 6858000"/>
                <a:gd name="connsiteX112" fmla="*/ 559775 w 9767847"/>
                <a:gd name="connsiteY112" fmla="*/ 4955755 h 6858000"/>
                <a:gd name="connsiteX113" fmla="*/ 631406 w 9767847"/>
                <a:gd name="connsiteY113" fmla="*/ 5152084 h 6858000"/>
                <a:gd name="connsiteX114" fmla="*/ 1023461 w 9767847"/>
                <a:gd name="connsiteY114" fmla="*/ 5898055 h 6858000"/>
                <a:gd name="connsiteX115" fmla="*/ 1575880 w 9767847"/>
                <a:gd name="connsiteY115" fmla="*/ 6551744 h 6858000"/>
                <a:gd name="connsiteX116" fmla="*/ 1905228 w 9767847"/>
                <a:gd name="connsiteY116" fmla="*/ 6833566 h 6858000"/>
                <a:gd name="connsiteX117" fmla="*/ 1938629 w 9767847"/>
                <a:gd name="connsiteY117" fmla="*/ 6858000 h 6858000"/>
                <a:gd name="connsiteX118" fmla="*/ 1368607 w 9767847"/>
                <a:gd name="connsiteY118" fmla="*/ 6858000 h 6858000"/>
                <a:gd name="connsiteX119" fmla="*/ 1115251 w 9767847"/>
                <a:gd name="connsiteY119" fmla="*/ 6594103 h 6858000"/>
                <a:gd name="connsiteX120" fmla="*/ 0 w 9767847"/>
                <a:gd name="connsiteY120" fmla="*/ 3653129 h 6858000"/>
                <a:gd name="connsiteX121" fmla="*/ 1777294 w 9767847"/>
                <a:gd name="connsiteY121" fmla="*/ 8541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Lst>
              <a:rect l="l" t="t" r="r" b="b"/>
              <a:pathLst>
                <a:path w="9767847" h="6858000">
                  <a:moveTo>
                    <a:pt x="7145704" y="0"/>
                  </a:moveTo>
                  <a:lnTo>
                    <a:pt x="7875738" y="0"/>
                  </a:lnTo>
                  <a:lnTo>
                    <a:pt x="7990553" y="85415"/>
                  </a:lnTo>
                  <a:cubicBezTo>
                    <a:pt x="9075991" y="933432"/>
                    <a:pt x="9767847" y="2216793"/>
                    <a:pt x="9767847" y="3653129"/>
                  </a:cubicBezTo>
                  <a:cubicBezTo>
                    <a:pt x="9767847" y="4770280"/>
                    <a:pt x="9349317" y="5794890"/>
                    <a:pt x="8652597" y="6594103"/>
                  </a:cubicBezTo>
                  <a:lnTo>
                    <a:pt x="8399240" y="6858000"/>
                  </a:lnTo>
                  <a:lnTo>
                    <a:pt x="6766926" y="6858000"/>
                  </a:lnTo>
                  <a:lnTo>
                    <a:pt x="6804586" y="6821201"/>
                  </a:lnTo>
                  <a:lnTo>
                    <a:pt x="6881735" y="6745295"/>
                  </a:lnTo>
                  <a:cubicBezTo>
                    <a:pt x="6907435" y="6719979"/>
                    <a:pt x="6933134" y="6694896"/>
                    <a:pt x="6958883" y="6668920"/>
                  </a:cubicBezTo>
                  <a:lnTo>
                    <a:pt x="7267925" y="6359792"/>
                  </a:lnTo>
                  <a:lnTo>
                    <a:pt x="7424360" y="6204783"/>
                  </a:lnTo>
                  <a:cubicBezTo>
                    <a:pt x="7450754" y="6178900"/>
                    <a:pt x="7477598" y="6152829"/>
                    <a:pt x="7504938" y="6126806"/>
                  </a:cubicBezTo>
                  <a:lnTo>
                    <a:pt x="7546396" y="6087795"/>
                  </a:lnTo>
                  <a:cubicBezTo>
                    <a:pt x="7560264" y="6074901"/>
                    <a:pt x="7574780" y="6061630"/>
                    <a:pt x="7588002" y="6049630"/>
                  </a:cubicBezTo>
                  <a:lnTo>
                    <a:pt x="7631000" y="6010807"/>
                  </a:lnTo>
                  <a:lnTo>
                    <a:pt x="7675440" y="5972407"/>
                  </a:lnTo>
                  <a:cubicBezTo>
                    <a:pt x="7690404" y="5959796"/>
                    <a:pt x="7705564" y="5947419"/>
                    <a:pt x="7720626" y="5934949"/>
                  </a:cubicBezTo>
                  <a:cubicBezTo>
                    <a:pt x="7735738" y="5922525"/>
                    <a:pt x="7751197" y="5910619"/>
                    <a:pt x="7766458" y="5898432"/>
                  </a:cubicBezTo>
                  <a:cubicBezTo>
                    <a:pt x="7827949" y="5850290"/>
                    <a:pt x="7890979" y="5804597"/>
                    <a:pt x="7955254" y="5760926"/>
                  </a:cubicBezTo>
                  <a:cubicBezTo>
                    <a:pt x="8083800" y="5673632"/>
                    <a:pt x="8216872" y="5594434"/>
                    <a:pt x="8352678" y="5521728"/>
                  </a:cubicBezTo>
                  <a:lnTo>
                    <a:pt x="8451350" y="5469352"/>
                  </a:lnTo>
                  <a:lnTo>
                    <a:pt x="8548532" y="5417493"/>
                  </a:lnTo>
                  <a:cubicBezTo>
                    <a:pt x="8612110" y="5383188"/>
                    <a:pt x="8673251" y="5349306"/>
                    <a:pt x="8729473" y="5314059"/>
                  </a:cubicBezTo>
                  <a:cubicBezTo>
                    <a:pt x="8743591" y="5305213"/>
                    <a:pt x="8757161" y="5296459"/>
                    <a:pt x="8770781" y="5287330"/>
                  </a:cubicBezTo>
                  <a:cubicBezTo>
                    <a:pt x="8777591" y="5282765"/>
                    <a:pt x="8784451" y="5278201"/>
                    <a:pt x="8790964" y="5273590"/>
                  </a:cubicBezTo>
                  <a:cubicBezTo>
                    <a:pt x="8797574" y="5268977"/>
                    <a:pt x="8804235" y="5264412"/>
                    <a:pt x="8810499" y="5259801"/>
                  </a:cubicBezTo>
                  <a:cubicBezTo>
                    <a:pt x="8835999" y="5241401"/>
                    <a:pt x="8860407" y="5222389"/>
                    <a:pt x="8883571" y="5202577"/>
                  </a:cubicBezTo>
                  <a:cubicBezTo>
                    <a:pt x="8929900" y="5162954"/>
                    <a:pt x="8971258" y="5120413"/>
                    <a:pt x="9006651" y="5074625"/>
                  </a:cubicBezTo>
                  <a:cubicBezTo>
                    <a:pt x="9015351" y="5063426"/>
                    <a:pt x="9024398" y="5050955"/>
                    <a:pt x="9033494" y="5038203"/>
                  </a:cubicBezTo>
                  <a:lnTo>
                    <a:pt x="9040305" y="5028649"/>
                  </a:lnTo>
                  <a:lnTo>
                    <a:pt x="9046568" y="5019379"/>
                  </a:lnTo>
                  <a:cubicBezTo>
                    <a:pt x="9050743" y="5013261"/>
                    <a:pt x="9054819" y="5007050"/>
                    <a:pt x="9058846" y="5000743"/>
                  </a:cubicBezTo>
                  <a:cubicBezTo>
                    <a:pt x="9075002" y="4975615"/>
                    <a:pt x="9090212" y="4949403"/>
                    <a:pt x="9104529" y="4922203"/>
                  </a:cubicBezTo>
                  <a:cubicBezTo>
                    <a:pt x="9133211" y="4867850"/>
                    <a:pt x="9158313" y="4809545"/>
                    <a:pt x="9181081" y="4748792"/>
                  </a:cubicBezTo>
                  <a:cubicBezTo>
                    <a:pt x="9203748" y="4688276"/>
                    <a:pt x="9223383" y="4625876"/>
                    <a:pt x="9240731" y="4561970"/>
                  </a:cubicBezTo>
                  <a:cubicBezTo>
                    <a:pt x="9249481" y="4530064"/>
                    <a:pt x="9257682" y="4497782"/>
                    <a:pt x="9265388" y="4465171"/>
                  </a:cubicBezTo>
                  <a:cubicBezTo>
                    <a:pt x="9269215" y="4448842"/>
                    <a:pt x="9272943" y="4432465"/>
                    <a:pt x="9276571" y="4416041"/>
                  </a:cubicBezTo>
                  <a:lnTo>
                    <a:pt x="9281841" y="4391477"/>
                  </a:lnTo>
                  <a:lnTo>
                    <a:pt x="9286513" y="4368936"/>
                  </a:lnTo>
                  <a:lnTo>
                    <a:pt x="9296754" y="4316136"/>
                  </a:lnTo>
                  <a:lnTo>
                    <a:pt x="9301029" y="4293172"/>
                  </a:lnTo>
                  <a:lnTo>
                    <a:pt x="9302818" y="4282679"/>
                  </a:lnTo>
                  <a:lnTo>
                    <a:pt x="9304658" y="4270914"/>
                  </a:lnTo>
                  <a:lnTo>
                    <a:pt x="9312810" y="4220043"/>
                  </a:lnTo>
                  <a:lnTo>
                    <a:pt x="9316887" y="4194584"/>
                  </a:lnTo>
                  <a:lnTo>
                    <a:pt x="9318923" y="4181878"/>
                  </a:lnTo>
                  <a:cubicBezTo>
                    <a:pt x="9319570" y="4177644"/>
                    <a:pt x="9319969" y="4173267"/>
                    <a:pt x="9320515" y="4168984"/>
                  </a:cubicBezTo>
                  <a:lnTo>
                    <a:pt x="9332445" y="4069079"/>
                  </a:lnTo>
                  <a:cubicBezTo>
                    <a:pt x="9333836" y="4056468"/>
                    <a:pt x="9334880" y="4040986"/>
                    <a:pt x="9336173" y="4022774"/>
                  </a:cubicBezTo>
                  <a:lnTo>
                    <a:pt x="9340199" y="3969269"/>
                  </a:lnTo>
                  <a:cubicBezTo>
                    <a:pt x="9345071" y="3903904"/>
                    <a:pt x="9347358" y="3837081"/>
                    <a:pt x="9347557" y="3770070"/>
                  </a:cubicBezTo>
                  <a:cubicBezTo>
                    <a:pt x="9347656" y="3736518"/>
                    <a:pt x="9347209" y="3702871"/>
                    <a:pt x="9346364" y="3669036"/>
                  </a:cubicBezTo>
                  <a:lnTo>
                    <a:pt x="9344921" y="3619341"/>
                  </a:lnTo>
                  <a:lnTo>
                    <a:pt x="9344524" y="3607624"/>
                  </a:lnTo>
                  <a:lnTo>
                    <a:pt x="9343728" y="3594872"/>
                  </a:lnTo>
                  <a:lnTo>
                    <a:pt x="9342188" y="3569366"/>
                  </a:lnTo>
                  <a:lnTo>
                    <a:pt x="9339056" y="3518354"/>
                  </a:lnTo>
                  <a:cubicBezTo>
                    <a:pt x="9337914" y="3501319"/>
                    <a:pt x="9335874" y="3484236"/>
                    <a:pt x="9334334" y="3467155"/>
                  </a:cubicBezTo>
                  <a:lnTo>
                    <a:pt x="9329363" y="3415908"/>
                  </a:lnTo>
                  <a:lnTo>
                    <a:pt x="9328319" y="3404755"/>
                  </a:lnTo>
                  <a:lnTo>
                    <a:pt x="9327177" y="3394214"/>
                  </a:lnTo>
                  <a:lnTo>
                    <a:pt x="9324293" y="3370872"/>
                  </a:lnTo>
                  <a:lnTo>
                    <a:pt x="9320763" y="3344427"/>
                  </a:lnTo>
                  <a:lnTo>
                    <a:pt x="9317184" y="3315343"/>
                  </a:lnTo>
                  <a:cubicBezTo>
                    <a:pt x="9315594" y="3300991"/>
                    <a:pt x="9313506" y="3286404"/>
                    <a:pt x="9311021" y="3270309"/>
                  </a:cubicBezTo>
                  <a:lnTo>
                    <a:pt x="9302719" y="3219815"/>
                  </a:lnTo>
                  <a:cubicBezTo>
                    <a:pt x="9299936" y="3203157"/>
                    <a:pt x="9297003" y="3186498"/>
                    <a:pt x="9293970" y="3169887"/>
                  </a:cubicBezTo>
                  <a:cubicBezTo>
                    <a:pt x="9281891" y="3103393"/>
                    <a:pt x="9267674" y="3037182"/>
                    <a:pt x="9252065" y="2971205"/>
                  </a:cubicBezTo>
                  <a:cubicBezTo>
                    <a:pt x="9244261" y="2938265"/>
                    <a:pt x="9235959" y="2905371"/>
                    <a:pt x="9227211" y="2872571"/>
                  </a:cubicBezTo>
                  <a:lnTo>
                    <a:pt x="9220699" y="2848524"/>
                  </a:lnTo>
                  <a:lnTo>
                    <a:pt x="9213740" y="2824289"/>
                  </a:lnTo>
                  <a:cubicBezTo>
                    <a:pt x="9209216" y="2808147"/>
                    <a:pt x="9204345" y="2791866"/>
                    <a:pt x="9199374" y="2775536"/>
                  </a:cubicBezTo>
                  <a:cubicBezTo>
                    <a:pt x="9159855" y="2645184"/>
                    <a:pt x="9114272" y="2516197"/>
                    <a:pt x="9061829" y="2389515"/>
                  </a:cubicBezTo>
                  <a:cubicBezTo>
                    <a:pt x="9035582" y="2326175"/>
                    <a:pt x="9008043" y="2263258"/>
                    <a:pt x="8978865" y="2200953"/>
                  </a:cubicBezTo>
                  <a:lnTo>
                    <a:pt x="8956694" y="2154317"/>
                  </a:lnTo>
                  <a:lnTo>
                    <a:pt x="8934176" y="2108012"/>
                  </a:lnTo>
                  <a:cubicBezTo>
                    <a:pt x="8918915" y="2077189"/>
                    <a:pt x="8903157" y="2046130"/>
                    <a:pt x="8887151" y="2015448"/>
                  </a:cubicBezTo>
                  <a:cubicBezTo>
                    <a:pt x="8854988" y="1953989"/>
                    <a:pt x="8822082" y="1892908"/>
                    <a:pt x="8787533" y="1832625"/>
                  </a:cubicBezTo>
                  <a:lnTo>
                    <a:pt x="8761485" y="1787496"/>
                  </a:lnTo>
                  <a:lnTo>
                    <a:pt x="8734791" y="1741991"/>
                  </a:lnTo>
                  <a:cubicBezTo>
                    <a:pt x="8717047" y="1711921"/>
                    <a:pt x="8699200" y="1682461"/>
                    <a:pt x="8680808" y="1652910"/>
                  </a:cubicBezTo>
                  <a:cubicBezTo>
                    <a:pt x="8644322" y="1593756"/>
                    <a:pt x="8606194" y="1535216"/>
                    <a:pt x="8567024" y="1477004"/>
                  </a:cubicBezTo>
                  <a:lnTo>
                    <a:pt x="8537446" y="1433428"/>
                  </a:lnTo>
                  <a:lnTo>
                    <a:pt x="8507423" y="1389994"/>
                  </a:lnTo>
                  <a:cubicBezTo>
                    <a:pt x="8487390" y="1361382"/>
                    <a:pt x="8467158" y="1332817"/>
                    <a:pt x="8446529" y="1304393"/>
                  </a:cubicBezTo>
                  <a:cubicBezTo>
                    <a:pt x="8405271" y="1247595"/>
                    <a:pt x="8362718" y="1191218"/>
                    <a:pt x="8319224" y="1135124"/>
                  </a:cubicBezTo>
                  <a:lnTo>
                    <a:pt x="8286366" y="1093148"/>
                  </a:lnTo>
                  <a:lnTo>
                    <a:pt x="8270161" y="1072538"/>
                  </a:lnTo>
                  <a:lnTo>
                    <a:pt x="8253856" y="1052254"/>
                  </a:lnTo>
                  <a:cubicBezTo>
                    <a:pt x="8231636" y="1024773"/>
                    <a:pt x="8209117" y="997479"/>
                    <a:pt x="8186352" y="970373"/>
                  </a:cubicBezTo>
                  <a:cubicBezTo>
                    <a:pt x="8140917" y="916020"/>
                    <a:pt x="8094240" y="862515"/>
                    <a:pt x="8046768" y="809527"/>
                  </a:cubicBezTo>
                  <a:lnTo>
                    <a:pt x="8010927" y="769951"/>
                  </a:lnTo>
                  <a:lnTo>
                    <a:pt x="7974788" y="730751"/>
                  </a:lnTo>
                  <a:cubicBezTo>
                    <a:pt x="7950382" y="704587"/>
                    <a:pt x="7925824" y="678563"/>
                    <a:pt x="7901070" y="652823"/>
                  </a:cubicBezTo>
                  <a:cubicBezTo>
                    <a:pt x="7851510" y="601387"/>
                    <a:pt x="7801404" y="550612"/>
                    <a:pt x="7750054" y="501106"/>
                  </a:cubicBezTo>
                  <a:cubicBezTo>
                    <a:pt x="7698902" y="451742"/>
                    <a:pt x="7645913" y="403036"/>
                    <a:pt x="7592277" y="355319"/>
                  </a:cubicBezTo>
                  <a:cubicBezTo>
                    <a:pt x="7484856" y="259884"/>
                    <a:pt x="7373308" y="168402"/>
                    <a:pt x="7257734" y="81062"/>
                  </a:cubicBezTo>
                  <a:close/>
                  <a:moveTo>
                    <a:pt x="1892109" y="0"/>
                  </a:moveTo>
                  <a:lnTo>
                    <a:pt x="2298402" y="0"/>
                  </a:lnTo>
                  <a:lnTo>
                    <a:pt x="2135542" y="121879"/>
                  </a:lnTo>
                  <a:cubicBezTo>
                    <a:pt x="2078998" y="166378"/>
                    <a:pt x="2023659" y="212143"/>
                    <a:pt x="1969576" y="259084"/>
                  </a:cubicBezTo>
                  <a:cubicBezTo>
                    <a:pt x="1861309" y="352918"/>
                    <a:pt x="1758064" y="451412"/>
                    <a:pt x="1659938" y="553953"/>
                  </a:cubicBezTo>
                  <a:cubicBezTo>
                    <a:pt x="1266987" y="964444"/>
                    <a:pt x="953820" y="1435593"/>
                    <a:pt x="729383" y="1940578"/>
                  </a:cubicBezTo>
                  <a:cubicBezTo>
                    <a:pt x="673260" y="2066459"/>
                    <a:pt x="622855" y="2195070"/>
                    <a:pt x="578465" y="2324905"/>
                  </a:cubicBezTo>
                  <a:cubicBezTo>
                    <a:pt x="534125" y="2454785"/>
                    <a:pt x="496147" y="2586314"/>
                    <a:pt x="465080" y="2718973"/>
                  </a:cubicBezTo>
                  <a:cubicBezTo>
                    <a:pt x="449769" y="2785089"/>
                    <a:pt x="435850" y="2852289"/>
                    <a:pt x="423820" y="2919535"/>
                  </a:cubicBezTo>
                  <a:cubicBezTo>
                    <a:pt x="411840" y="2986829"/>
                    <a:pt x="401054" y="3054358"/>
                    <a:pt x="392355" y="3122169"/>
                  </a:cubicBezTo>
                  <a:cubicBezTo>
                    <a:pt x="374509" y="3257744"/>
                    <a:pt x="363424" y="3393978"/>
                    <a:pt x="358801" y="3531013"/>
                  </a:cubicBezTo>
                  <a:cubicBezTo>
                    <a:pt x="349009" y="3804941"/>
                    <a:pt x="366357" y="4079668"/>
                    <a:pt x="410350" y="4352324"/>
                  </a:cubicBezTo>
                  <a:cubicBezTo>
                    <a:pt x="421286" y="4420230"/>
                    <a:pt x="434209" y="4487758"/>
                    <a:pt x="449022" y="4555147"/>
                  </a:cubicBezTo>
                  <a:cubicBezTo>
                    <a:pt x="463737" y="4622534"/>
                    <a:pt x="480389" y="4689686"/>
                    <a:pt x="498882" y="4756463"/>
                  </a:cubicBezTo>
                  <a:cubicBezTo>
                    <a:pt x="517373" y="4823239"/>
                    <a:pt x="537704" y="4889733"/>
                    <a:pt x="559775" y="4955755"/>
                  </a:cubicBezTo>
                  <a:cubicBezTo>
                    <a:pt x="581946" y="5021873"/>
                    <a:pt x="605358" y="5087473"/>
                    <a:pt x="631406" y="5152084"/>
                  </a:cubicBezTo>
                  <a:cubicBezTo>
                    <a:pt x="734055" y="5411706"/>
                    <a:pt x="865188" y="5662668"/>
                    <a:pt x="1023461" y="5898055"/>
                  </a:cubicBezTo>
                  <a:cubicBezTo>
                    <a:pt x="1181487" y="6133676"/>
                    <a:pt x="1367051" y="6353345"/>
                    <a:pt x="1575880" y="6551744"/>
                  </a:cubicBezTo>
                  <a:cubicBezTo>
                    <a:pt x="1680269" y="6651014"/>
                    <a:pt x="1790338" y="6745037"/>
                    <a:pt x="1905228" y="6833566"/>
                  </a:cubicBezTo>
                  <a:lnTo>
                    <a:pt x="1938629" y="6858000"/>
                  </a:lnTo>
                  <a:lnTo>
                    <a:pt x="1368607" y="6858000"/>
                  </a:lnTo>
                  <a:lnTo>
                    <a:pt x="1115251" y="6594103"/>
                  </a:lnTo>
                  <a:cubicBezTo>
                    <a:pt x="418530" y="5794890"/>
                    <a:pt x="0" y="4770280"/>
                    <a:pt x="0" y="3653129"/>
                  </a:cubicBezTo>
                  <a:cubicBezTo>
                    <a:pt x="0" y="2216793"/>
                    <a:pt x="691856" y="933432"/>
                    <a:pt x="1777294" y="85415"/>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solidFill>
                  <a:schemeClr val="lt1"/>
                </a:solidFill>
              </a:endParaRPr>
            </a:p>
          </p:txBody>
        </p:sp>
      </p:grpSp>
      <p:sp>
        <p:nvSpPr>
          <p:cNvPr id="5" name="Rectangle 4">
            <a:extLst>
              <a:ext uri="{FF2B5EF4-FFF2-40B4-BE49-F238E27FC236}">
                <a16:creationId xmlns:a16="http://schemas.microsoft.com/office/drawing/2014/main" id="{9A9F0C28-A325-17E7-A330-7D09ACC66EEF}"/>
              </a:ext>
            </a:extLst>
          </p:cNvPr>
          <p:cNvSpPr/>
          <p:nvPr/>
        </p:nvSpPr>
        <p:spPr>
          <a:xfrm>
            <a:off x="3502426" y="2359742"/>
            <a:ext cx="5186842" cy="1649236"/>
          </a:xfrm>
          <a:prstGeom prst="rect">
            <a:avLst/>
          </a:prstGeom>
        </p:spPr>
        <p:txBody>
          <a:bodyPr vert="horz" lIns="91440" tIns="45720" rIns="91440" bIns="45720" rtlCol="0" anchor="b">
            <a:normAutofit fontScale="77500" lnSpcReduction="20000"/>
            <a:scene3d>
              <a:camera prst="orthographicFront"/>
              <a:lightRig rig="soft" dir="t">
                <a:rot lat="0" lon="0" rev="15600000"/>
              </a:lightRig>
            </a:scene3d>
            <a:sp3d extrusionH="57150" prstMaterial="softEdge">
              <a:bevelT w="25400" h="38100"/>
            </a:sp3d>
          </a:bodyPr>
          <a:lstStyle/>
          <a:p>
            <a:pPr algn="ctr">
              <a:lnSpc>
                <a:spcPct val="90000"/>
              </a:lnSpc>
              <a:spcBef>
                <a:spcPct val="0"/>
              </a:spcBef>
              <a:spcAft>
                <a:spcPts val="600"/>
              </a:spcAft>
            </a:pPr>
            <a:r>
              <a:rPr lang="en-US" sz="5200" b="1" kern="1200" cap="none" spc="0" dirty="0">
                <a:ln/>
                <a:solidFill>
                  <a:schemeClr val="tx2"/>
                </a:solidFill>
                <a:effectLst/>
                <a:latin typeface="+mj-lt"/>
                <a:ea typeface="+mj-ea"/>
                <a:cs typeface="+mj-cs"/>
              </a:rPr>
              <a:t>MFL:</a:t>
            </a:r>
          </a:p>
          <a:p>
            <a:pPr algn="ctr">
              <a:lnSpc>
                <a:spcPct val="90000"/>
              </a:lnSpc>
              <a:spcBef>
                <a:spcPct val="0"/>
              </a:spcBef>
              <a:spcAft>
                <a:spcPts val="600"/>
              </a:spcAft>
            </a:pPr>
            <a:r>
              <a:rPr lang="en-US" sz="5200" b="1" kern="1200" cap="none" spc="0" dirty="0">
                <a:ln/>
                <a:solidFill>
                  <a:schemeClr val="tx2"/>
                </a:solidFill>
                <a:effectLst/>
                <a:latin typeface="+mj-lt"/>
                <a:ea typeface="+mj-ea"/>
                <a:cs typeface="+mj-cs"/>
              </a:rPr>
              <a:t>French</a:t>
            </a:r>
          </a:p>
          <a:p>
            <a:pPr algn="ctr">
              <a:lnSpc>
                <a:spcPct val="90000"/>
              </a:lnSpc>
              <a:spcBef>
                <a:spcPct val="0"/>
              </a:spcBef>
              <a:spcAft>
                <a:spcPts val="600"/>
              </a:spcAft>
            </a:pPr>
            <a:r>
              <a:rPr lang="en-US" sz="5200" b="1" kern="1200" cap="none" spc="0" dirty="0">
                <a:ln/>
                <a:solidFill>
                  <a:schemeClr val="tx2"/>
                </a:solidFill>
                <a:effectLst/>
                <a:latin typeface="+mj-lt"/>
                <a:ea typeface="+mj-ea"/>
                <a:cs typeface="+mj-cs"/>
              </a:rPr>
              <a:t>Curriculum</a:t>
            </a:r>
          </a:p>
        </p:txBody>
      </p:sp>
      <p:grpSp>
        <p:nvGrpSpPr>
          <p:cNvPr id="25" name="Group 24">
            <a:extLst>
              <a:ext uri="{FF2B5EF4-FFF2-40B4-BE49-F238E27FC236}">
                <a16:creationId xmlns:a16="http://schemas.microsoft.com/office/drawing/2014/main" id="{87F87F1B-42BA-4AC7-A4E2-41544DDB2CE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305" y="-4155"/>
            <a:ext cx="2514948" cy="2174333"/>
            <a:chOff x="-305" y="-4155"/>
            <a:chExt cx="2514948" cy="2174333"/>
          </a:xfrm>
        </p:grpSpPr>
        <p:sp>
          <p:nvSpPr>
            <p:cNvPr id="26" name="Freeform: Shape 25">
              <a:extLst>
                <a:ext uri="{FF2B5EF4-FFF2-40B4-BE49-F238E27FC236}">
                  <a16:creationId xmlns:a16="http://schemas.microsoft.com/office/drawing/2014/main" id="{68B53067-4E48-4E71-A6A9-A8CAABAFBF6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Freeform: Shape 26">
              <a:extLst>
                <a:ext uri="{FF2B5EF4-FFF2-40B4-BE49-F238E27FC236}">
                  <a16:creationId xmlns:a16="http://schemas.microsoft.com/office/drawing/2014/main" id="{06D1A0D3-4BB8-41D9-9CE7-2884C83F448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Freeform: Shape 27">
              <a:extLst>
                <a:ext uri="{FF2B5EF4-FFF2-40B4-BE49-F238E27FC236}">
                  <a16:creationId xmlns:a16="http://schemas.microsoft.com/office/drawing/2014/main" id="{81E20F06-3B09-4B89-A36B-AB8BFBCCA5D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29" name="Freeform: Shape 28">
              <a:extLst>
                <a:ext uri="{FF2B5EF4-FFF2-40B4-BE49-F238E27FC236}">
                  <a16:creationId xmlns:a16="http://schemas.microsoft.com/office/drawing/2014/main" id="{DAE6C3D7-7D5B-4926-877D-45F117BB6B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grpSp>
        <p:nvGrpSpPr>
          <p:cNvPr id="31" name="Group 30">
            <a:extLst>
              <a:ext uri="{FF2B5EF4-FFF2-40B4-BE49-F238E27FC236}">
                <a16:creationId xmlns:a16="http://schemas.microsoft.com/office/drawing/2014/main" id="{967346A5-7569-4F15-AB5D-BE3DADF192C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rot="10800000">
            <a:off x="9685727" y="4683666"/>
            <a:ext cx="2514948" cy="2174333"/>
            <a:chOff x="-305" y="-4155"/>
            <a:chExt cx="2514948" cy="2174333"/>
          </a:xfrm>
        </p:grpSpPr>
        <p:sp>
          <p:nvSpPr>
            <p:cNvPr id="32" name="Freeform: Shape 31">
              <a:extLst>
                <a:ext uri="{FF2B5EF4-FFF2-40B4-BE49-F238E27FC236}">
                  <a16:creationId xmlns:a16="http://schemas.microsoft.com/office/drawing/2014/main" id="{E1951533-A568-4765-AB1F-F71D9AFDEA9F}"/>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14948" cy="2170178"/>
            </a:xfrm>
            <a:custGeom>
              <a:avLst/>
              <a:gdLst>
                <a:gd name="connsiteX0" fmla="*/ 2466091 w 2514948"/>
                <a:gd name="connsiteY0" fmla="*/ 0 h 2170178"/>
                <a:gd name="connsiteX1" fmla="*/ 2514948 w 2514948"/>
                <a:gd name="connsiteY1" fmla="*/ 0 h 2170178"/>
                <a:gd name="connsiteX2" fmla="*/ 2512286 w 2514948"/>
                <a:gd name="connsiteY2" fmla="*/ 12375 h 2170178"/>
                <a:gd name="connsiteX3" fmla="*/ 2394961 w 2514948"/>
                <a:gd name="connsiteY3" fmla="*/ 368660 h 2170178"/>
                <a:gd name="connsiteX4" fmla="*/ 2289734 w 2514948"/>
                <a:gd name="connsiteY4" fmla="*/ 598078 h 2170178"/>
                <a:gd name="connsiteX5" fmla="*/ 2163747 w 2514948"/>
                <a:gd name="connsiteY5" fmla="*/ 819078 h 2170178"/>
                <a:gd name="connsiteX6" fmla="*/ 1852241 w 2514948"/>
                <a:gd name="connsiteY6" fmla="*/ 1228932 h 2170178"/>
                <a:gd name="connsiteX7" fmla="*/ 1668235 w 2514948"/>
                <a:gd name="connsiteY7" fmla="*/ 1413844 h 2170178"/>
                <a:gd name="connsiteX8" fmla="*/ 1619510 w 2514948"/>
                <a:gd name="connsiteY8" fmla="*/ 1457722 h 2170178"/>
                <a:gd name="connsiteX9" fmla="*/ 1569835 w 2514948"/>
                <a:gd name="connsiteY9" fmla="*/ 1500704 h 2170178"/>
                <a:gd name="connsiteX10" fmla="*/ 1467169 w 2514948"/>
                <a:gd name="connsiteY10" fmla="*/ 1583266 h 2170178"/>
                <a:gd name="connsiteX11" fmla="*/ 1018393 w 2514948"/>
                <a:gd name="connsiteY11" fmla="*/ 1867576 h 2170178"/>
                <a:gd name="connsiteX12" fmla="*/ 255857 w 2514948"/>
                <a:gd name="connsiteY12" fmla="*/ 2133049 h 2170178"/>
                <a:gd name="connsiteX13" fmla="*/ 0 w 2514948"/>
                <a:gd name="connsiteY13" fmla="*/ 2170178 h 2170178"/>
                <a:gd name="connsiteX14" fmla="*/ 0 w 2514948"/>
                <a:gd name="connsiteY14" fmla="*/ 1940056 h 2170178"/>
                <a:gd name="connsiteX15" fmla="*/ 201609 w 2514948"/>
                <a:gd name="connsiteY15" fmla="*/ 1902856 h 2170178"/>
                <a:gd name="connsiteX16" fmla="*/ 440974 w 2514948"/>
                <a:gd name="connsiteY16" fmla="*/ 1838472 h 2170178"/>
                <a:gd name="connsiteX17" fmla="*/ 674558 w 2514948"/>
                <a:gd name="connsiteY17" fmla="*/ 1756359 h 2170178"/>
                <a:gd name="connsiteX18" fmla="*/ 901222 w 2514948"/>
                <a:gd name="connsiteY18" fmla="*/ 1657142 h 2170178"/>
                <a:gd name="connsiteX19" fmla="*/ 1330943 w 2514948"/>
                <a:gd name="connsiteY19" fmla="*/ 1413396 h 2170178"/>
                <a:gd name="connsiteX20" fmla="*/ 1432566 w 2514948"/>
                <a:gd name="connsiteY20" fmla="*/ 1343193 h 2170178"/>
                <a:gd name="connsiteX21" fmla="*/ 1482527 w 2514948"/>
                <a:gd name="connsiteY21" fmla="*/ 1306926 h 2170178"/>
                <a:gd name="connsiteX22" fmla="*/ 1531821 w 2514948"/>
                <a:gd name="connsiteY22" fmla="*/ 1269765 h 2170178"/>
                <a:gd name="connsiteX23" fmla="*/ 1721986 w 2514948"/>
                <a:gd name="connsiteY23" fmla="*/ 1112073 h 2170178"/>
                <a:gd name="connsiteX24" fmla="*/ 2061460 w 2514948"/>
                <a:gd name="connsiteY24" fmla="*/ 754336 h 2170178"/>
                <a:gd name="connsiteX25" fmla="*/ 2206218 w 2514948"/>
                <a:gd name="connsiteY25" fmla="*/ 554827 h 2170178"/>
                <a:gd name="connsiteX26" fmla="*/ 2329455 w 2514948"/>
                <a:gd name="connsiteY26" fmla="*/ 341886 h 2170178"/>
                <a:gd name="connsiteX27" fmla="*/ 2356757 w 2514948"/>
                <a:gd name="connsiteY27" fmla="*/ 286815 h 2170178"/>
                <a:gd name="connsiteX28" fmla="*/ 2370030 w 2514948"/>
                <a:gd name="connsiteY28" fmla="*/ 259056 h 2170178"/>
                <a:gd name="connsiteX29" fmla="*/ 2382637 w 2514948"/>
                <a:gd name="connsiteY29" fmla="*/ 231028 h 2170178"/>
                <a:gd name="connsiteX30" fmla="*/ 2406716 w 2514948"/>
                <a:gd name="connsiteY30" fmla="*/ 174525 h 2170178"/>
                <a:gd name="connsiteX31" fmla="*/ 2429278 w 2514948"/>
                <a:gd name="connsiteY31" fmla="*/ 117393 h 21701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2514948" h="2170178">
                  <a:moveTo>
                    <a:pt x="2466091" y="0"/>
                  </a:moveTo>
                  <a:lnTo>
                    <a:pt x="2514948" y="0"/>
                  </a:lnTo>
                  <a:lnTo>
                    <a:pt x="2512286" y="12375"/>
                  </a:lnTo>
                  <a:cubicBezTo>
                    <a:pt x="2481760" y="133161"/>
                    <a:pt x="2442526" y="252239"/>
                    <a:pt x="2394961" y="368660"/>
                  </a:cubicBezTo>
                  <a:cubicBezTo>
                    <a:pt x="2363109" y="446208"/>
                    <a:pt x="2328603" y="523039"/>
                    <a:pt x="2289734" y="598078"/>
                  </a:cubicBezTo>
                  <a:cubicBezTo>
                    <a:pt x="2251436" y="673387"/>
                    <a:pt x="2209251" y="747083"/>
                    <a:pt x="2163747" y="819078"/>
                  </a:cubicBezTo>
                  <a:cubicBezTo>
                    <a:pt x="2072646" y="962979"/>
                    <a:pt x="1968652" y="1100611"/>
                    <a:pt x="1852241" y="1228932"/>
                  </a:cubicBezTo>
                  <a:cubicBezTo>
                    <a:pt x="1793748" y="1292868"/>
                    <a:pt x="1732698" y="1354923"/>
                    <a:pt x="1668235" y="1413844"/>
                  </a:cubicBezTo>
                  <a:cubicBezTo>
                    <a:pt x="1652214" y="1428709"/>
                    <a:pt x="1636100" y="1443395"/>
                    <a:pt x="1619510" y="1457722"/>
                  </a:cubicBezTo>
                  <a:cubicBezTo>
                    <a:pt x="1603015" y="1472140"/>
                    <a:pt x="1586805" y="1486825"/>
                    <a:pt x="1569835" y="1500704"/>
                  </a:cubicBezTo>
                  <a:cubicBezTo>
                    <a:pt x="1536276" y="1528911"/>
                    <a:pt x="1501865" y="1556223"/>
                    <a:pt x="1467169" y="1583266"/>
                  </a:cubicBezTo>
                  <a:cubicBezTo>
                    <a:pt x="1327719" y="1690722"/>
                    <a:pt x="1177085" y="1785910"/>
                    <a:pt x="1018393" y="1867576"/>
                  </a:cubicBezTo>
                  <a:cubicBezTo>
                    <a:pt x="780425" y="1990142"/>
                    <a:pt x="522567" y="2080875"/>
                    <a:pt x="255857" y="2133049"/>
                  </a:cubicBezTo>
                  <a:lnTo>
                    <a:pt x="0" y="2170178"/>
                  </a:lnTo>
                  <a:lnTo>
                    <a:pt x="0" y="1940056"/>
                  </a:lnTo>
                  <a:lnTo>
                    <a:pt x="201609" y="1902856"/>
                  </a:lnTo>
                  <a:cubicBezTo>
                    <a:pt x="282186" y="1884231"/>
                    <a:pt x="362102" y="1863008"/>
                    <a:pt x="440974" y="1838472"/>
                  </a:cubicBezTo>
                  <a:cubicBezTo>
                    <a:pt x="519848" y="1814027"/>
                    <a:pt x="597771" y="1786627"/>
                    <a:pt x="674558" y="1756359"/>
                  </a:cubicBezTo>
                  <a:cubicBezTo>
                    <a:pt x="751250" y="1726003"/>
                    <a:pt x="826900" y="1692870"/>
                    <a:pt x="901222" y="1657142"/>
                  </a:cubicBezTo>
                  <a:cubicBezTo>
                    <a:pt x="1049865" y="1585774"/>
                    <a:pt x="1193581" y="1504376"/>
                    <a:pt x="1330943" y="1413396"/>
                  </a:cubicBezTo>
                  <a:cubicBezTo>
                    <a:pt x="1365165" y="1390563"/>
                    <a:pt x="1399293" y="1367370"/>
                    <a:pt x="1432566" y="1343193"/>
                  </a:cubicBezTo>
                  <a:cubicBezTo>
                    <a:pt x="1449441" y="1331373"/>
                    <a:pt x="1465936" y="1319104"/>
                    <a:pt x="1482527" y="1306926"/>
                  </a:cubicBezTo>
                  <a:cubicBezTo>
                    <a:pt x="1499210" y="1294837"/>
                    <a:pt x="1515611" y="1282391"/>
                    <a:pt x="1531821" y="1269765"/>
                  </a:cubicBezTo>
                  <a:cubicBezTo>
                    <a:pt x="1596947" y="1219350"/>
                    <a:pt x="1660652" y="1167055"/>
                    <a:pt x="1721986" y="1112073"/>
                  </a:cubicBezTo>
                  <a:cubicBezTo>
                    <a:pt x="1844940" y="1002469"/>
                    <a:pt x="1958983" y="882926"/>
                    <a:pt x="2061460" y="754336"/>
                  </a:cubicBezTo>
                  <a:cubicBezTo>
                    <a:pt x="2112652" y="690042"/>
                    <a:pt x="2161094" y="623510"/>
                    <a:pt x="2206218" y="554827"/>
                  </a:cubicBezTo>
                  <a:cubicBezTo>
                    <a:pt x="2250583" y="485787"/>
                    <a:pt x="2292484" y="415046"/>
                    <a:pt x="2329455" y="341886"/>
                  </a:cubicBezTo>
                  <a:cubicBezTo>
                    <a:pt x="2339030" y="323709"/>
                    <a:pt x="2347941" y="305261"/>
                    <a:pt x="2356757" y="286815"/>
                  </a:cubicBezTo>
                  <a:lnTo>
                    <a:pt x="2370030" y="259056"/>
                  </a:lnTo>
                  <a:lnTo>
                    <a:pt x="2382637" y="231028"/>
                  </a:lnTo>
                  <a:cubicBezTo>
                    <a:pt x="2390885" y="212312"/>
                    <a:pt x="2399227" y="193598"/>
                    <a:pt x="2406716" y="174525"/>
                  </a:cubicBezTo>
                  <a:cubicBezTo>
                    <a:pt x="2414206" y="155452"/>
                    <a:pt x="2422453" y="136646"/>
                    <a:pt x="2429278" y="11739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Freeform: Shape 32">
              <a:extLst>
                <a:ext uri="{FF2B5EF4-FFF2-40B4-BE49-F238E27FC236}">
                  <a16:creationId xmlns:a16="http://schemas.microsoft.com/office/drawing/2014/main" id="{A7214F52-4F3F-4C96-A62E-F1401D6C04F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4155"/>
              <a:ext cx="2493062" cy="1947896"/>
            </a:xfrm>
            <a:custGeom>
              <a:avLst/>
              <a:gdLst>
                <a:gd name="connsiteX0" fmla="*/ 1896911 w 2493062"/>
                <a:gd name="connsiteY0" fmla="*/ 0 h 1947896"/>
                <a:gd name="connsiteX1" fmla="*/ 2493062 w 2493062"/>
                <a:gd name="connsiteY1" fmla="*/ 0 h 1947896"/>
                <a:gd name="connsiteX2" fmla="*/ 2435315 w 2493062"/>
                <a:gd name="connsiteY2" fmla="*/ 178165 h 1947896"/>
                <a:gd name="connsiteX3" fmla="*/ 93066 w 2493062"/>
                <a:gd name="connsiteY3" fmla="*/ 1935859 h 1947896"/>
                <a:gd name="connsiteX4" fmla="*/ 0 w 2493062"/>
                <a:gd name="connsiteY4" fmla="*/ 1947896 h 1947896"/>
                <a:gd name="connsiteX5" fmla="*/ 0 w 2493062"/>
                <a:gd name="connsiteY5" fmla="*/ 1404756 h 1947896"/>
                <a:gd name="connsiteX6" fmla="*/ 17392 w 2493062"/>
                <a:gd name="connsiteY6" fmla="*/ 1402364 h 1947896"/>
                <a:gd name="connsiteX7" fmla="*/ 464249 w 2493062"/>
                <a:gd name="connsiteY7" fmla="*/ 1281208 h 1947896"/>
                <a:gd name="connsiteX8" fmla="*/ 1260556 w 2493062"/>
                <a:gd name="connsiteY8" fmla="*/ 833835 h 1947896"/>
                <a:gd name="connsiteX9" fmla="*/ 1807924 w 2493062"/>
                <a:gd name="connsiteY9" fmla="*/ 193222 h 1947896"/>
                <a:gd name="connsiteX10" fmla="*/ 1874357 w 2493062"/>
                <a:gd name="connsiteY10" fmla="*/ 58333 h 194789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3062" h="1947896">
                  <a:moveTo>
                    <a:pt x="1896911" y="0"/>
                  </a:moveTo>
                  <a:lnTo>
                    <a:pt x="2493062" y="0"/>
                  </a:lnTo>
                  <a:lnTo>
                    <a:pt x="2435315" y="178165"/>
                  </a:lnTo>
                  <a:cubicBezTo>
                    <a:pt x="2088122" y="1071812"/>
                    <a:pt x="1129732" y="1758033"/>
                    <a:pt x="93066" y="1935859"/>
                  </a:cubicBezTo>
                  <a:lnTo>
                    <a:pt x="0" y="1947896"/>
                  </a:lnTo>
                  <a:lnTo>
                    <a:pt x="0" y="1404756"/>
                  </a:lnTo>
                  <a:lnTo>
                    <a:pt x="17392" y="1402364"/>
                  </a:lnTo>
                  <a:cubicBezTo>
                    <a:pt x="167719" y="1375030"/>
                    <a:pt x="318070" y="1334398"/>
                    <a:pt x="464249" y="1281208"/>
                  </a:cubicBezTo>
                  <a:cubicBezTo>
                    <a:pt x="753480" y="1176081"/>
                    <a:pt x="1028869" y="1021346"/>
                    <a:pt x="1260556" y="833835"/>
                  </a:cubicBezTo>
                  <a:cubicBezTo>
                    <a:pt x="1491960" y="646594"/>
                    <a:pt x="1681177" y="425056"/>
                    <a:pt x="1807924" y="193222"/>
                  </a:cubicBezTo>
                  <a:cubicBezTo>
                    <a:pt x="1832328" y="148578"/>
                    <a:pt x="1854477" y="103599"/>
                    <a:pt x="1874357" y="5833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Freeform: Shape 33">
              <a:extLst>
                <a:ext uri="{FF2B5EF4-FFF2-40B4-BE49-F238E27FC236}">
                  <a16:creationId xmlns:a16="http://schemas.microsoft.com/office/drawing/2014/main" id="{023146A1-291C-4FA0-AB5B-EB04D423981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0"/>
              <a:ext cx="2501089" cy="1972702"/>
            </a:xfrm>
            <a:custGeom>
              <a:avLst/>
              <a:gdLst>
                <a:gd name="connsiteX0" fmla="*/ 2318728 w 2501089"/>
                <a:gd name="connsiteY0" fmla="*/ 0 h 1972702"/>
                <a:gd name="connsiteX1" fmla="*/ 2501089 w 2501089"/>
                <a:gd name="connsiteY1" fmla="*/ 0 h 1972702"/>
                <a:gd name="connsiteX2" fmla="*/ 2453909 w 2501089"/>
                <a:gd name="connsiteY2" fmla="*/ 167837 h 1972702"/>
                <a:gd name="connsiteX3" fmla="*/ 2361125 w 2501089"/>
                <a:gd name="connsiteY3" fmla="*/ 392084 h 1972702"/>
                <a:gd name="connsiteX4" fmla="*/ 1768255 w 2501089"/>
                <a:gd name="connsiteY4" fmla="*/ 1167644 h 1972702"/>
                <a:gd name="connsiteX5" fmla="*/ 1375125 w 2501089"/>
                <a:gd name="connsiteY5" fmla="*/ 1471474 h 1972702"/>
                <a:gd name="connsiteX6" fmla="*/ 935735 w 2501089"/>
                <a:gd name="connsiteY6" fmla="*/ 1712713 h 1972702"/>
                <a:gd name="connsiteX7" fmla="*/ 212353 w 2501089"/>
                <a:gd name="connsiteY7" fmla="*/ 1940294 h 1972702"/>
                <a:gd name="connsiteX8" fmla="*/ 0 w 2501089"/>
                <a:gd name="connsiteY8" fmla="*/ 1972702 h 1972702"/>
                <a:gd name="connsiteX9" fmla="*/ 0 w 2501089"/>
                <a:gd name="connsiteY9" fmla="*/ 1732181 h 1972702"/>
                <a:gd name="connsiteX10" fmla="*/ 161195 w 2501089"/>
                <a:gd name="connsiteY10" fmla="*/ 1706590 h 1972702"/>
                <a:gd name="connsiteX11" fmla="*/ 388463 w 2501089"/>
                <a:gd name="connsiteY11" fmla="*/ 1652268 h 1972702"/>
                <a:gd name="connsiteX12" fmla="*/ 826716 w 2501089"/>
                <a:gd name="connsiteY12" fmla="*/ 1493950 h 1972702"/>
                <a:gd name="connsiteX13" fmla="*/ 1609847 w 2501089"/>
                <a:gd name="connsiteY13" fmla="*/ 1007535 h 1972702"/>
                <a:gd name="connsiteX14" fmla="*/ 1929982 w 2501089"/>
                <a:gd name="connsiteY14" fmla="*/ 682930 h 1972702"/>
                <a:gd name="connsiteX15" fmla="*/ 2183093 w 2501089"/>
                <a:gd name="connsiteY15" fmla="*/ 310149 h 1972702"/>
                <a:gd name="connsiteX16" fmla="*/ 2280286 w 2501089"/>
                <a:gd name="connsiteY16" fmla="*/ 108435 h 19727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501089" h="1972702">
                  <a:moveTo>
                    <a:pt x="2318728" y="0"/>
                  </a:moveTo>
                  <a:lnTo>
                    <a:pt x="2501089" y="0"/>
                  </a:lnTo>
                  <a:lnTo>
                    <a:pt x="2453909" y="167837"/>
                  </a:lnTo>
                  <a:cubicBezTo>
                    <a:pt x="2427555" y="244153"/>
                    <a:pt x="2396627" y="319103"/>
                    <a:pt x="2361125" y="392084"/>
                  </a:cubicBezTo>
                  <a:cubicBezTo>
                    <a:pt x="2218453" y="684005"/>
                    <a:pt x="2011698" y="945211"/>
                    <a:pt x="1768255" y="1167644"/>
                  </a:cubicBezTo>
                  <a:cubicBezTo>
                    <a:pt x="1646250" y="1278860"/>
                    <a:pt x="1514385" y="1380316"/>
                    <a:pt x="1375125" y="1471474"/>
                  </a:cubicBezTo>
                  <a:cubicBezTo>
                    <a:pt x="1235677" y="1562542"/>
                    <a:pt x="1088928" y="1643672"/>
                    <a:pt x="935735" y="1712713"/>
                  </a:cubicBezTo>
                  <a:cubicBezTo>
                    <a:pt x="705659" y="1815533"/>
                    <a:pt x="462359" y="1892212"/>
                    <a:pt x="212353" y="1940294"/>
                  </a:cubicBezTo>
                  <a:lnTo>
                    <a:pt x="0" y="1972702"/>
                  </a:lnTo>
                  <a:lnTo>
                    <a:pt x="0" y="1732181"/>
                  </a:lnTo>
                  <a:lnTo>
                    <a:pt x="161195" y="1706590"/>
                  </a:lnTo>
                  <a:cubicBezTo>
                    <a:pt x="237638" y="1691378"/>
                    <a:pt x="313477" y="1673222"/>
                    <a:pt x="388463" y="1652268"/>
                  </a:cubicBezTo>
                  <a:cubicBezTo>
                    <a:pt x="538529" y="1610539"/>
                    <a:pt x="684898" y="1556543"/>
                    <a:pt x="826716" y="1493950"/>
                  </a:cubicBezTo>
                  <a:cubicBezTo>
                    <a:pt x="1111207" y="1370107"/>
                    <a:pt x="1376832" y="1205881"/>
                    <a:pt x="1609847" y="1007535"/>
                  </a:cubicBezTo>
                  <a:cubicBezTo>
                    <a:pt x="1725975" y="908049"/>
                    <a:pt x="1833571" y="799519"/>
                    <a:pt x="1929982" y="682930"/>
                  </a:cubicBezTo>
                  <a:cubicBezTo>
                    <a:pt x="2026581" y="566520"/>
                    <a:pt x="2111806" y="441692"/>
                    <a:pt x="2183093" y="310149"/>
                  </a:cubicBezTo>
                  <a:cubicBezTo>
                    <a:pt x="2218738" y="244422"/>
                    <a:pt x="2251396" y="177150"/>
                    <a:pt x="2280286" y="10843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800"/>
            </a:p>
          </p:txBody>
        </p:sp>
        <p:sp>
          <p:nvSpPr>
            <p:cNvPr id="35" name="Freeform: Shape 34">
              <a:extLst>
                <a:ext uri="{FF2B5EF4-FFF2-40B4-BE49-F238E27FC236}">
                  <a16:creationId xmlns:a16="http://schemas.microsoft.com/office/drawing/2014/main" id="{62977932-2B03-4899-8306-5002CEE68E2C}"/>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05" y="1"/>
              <a:ext cx="2491105" cy="1943661"/>
            </a:xfrm>
            <a:custGeom>
              <a:avLst/>
              <a:gdLst>
                <a:gd name="connsiteX0" fmla="*/ 1995408 w 2491105"/>
                <a:gd name="connsiteY0" fmla="*/ 0 h 1943661"/>
                <a:gd name="connsiteX1" fmla="*/ 2491105 w 2491105"/>
                <a:gd name="connsiteY1" fmla="*/ 0 h 1943661"/>
                <a:gd name="connsiteX2" fmla="*/ 2434705 w 2491105"/>
                <a:gd name="connsiteY2" fmla="*/ 174009 h 1943661"/>
                <a:gd name="connsiteX3" fmla="*/ 92457 w 2491105"/>
                <a:gd name="connsiteY3" fmla="*/ 1931703 h 1943661"/>
                <a:gd name="connsiteX4" fmla="*/ 0 w 2491105"/>
                <a:gd name="connsiteY4" fmla="*/ 1943661 h 1943661"/>
                <a:gd name="connsiteX5" fmla="*/ 0 w 2491105"/>
                <a:gd name="connsiteY5" fmla="*/ 1491489 h 1943661"/>
                <a:gd name="connsiteX6" fmla="*/ 34107 w 2491105"/>
                <a:gd name="connsiteY6" fmla="*/ 1486836 h 1943661"/>
                <a:gd name="connsiteX7" fmla="*/ 497577 w 2491105"/>
                <a:gd name="connsiteY7" fmla="*/ 1360598 h 1943661"/>
                <a:gd name="connsiteX8" fmla="*/ 1321566 w 2491105"/>
                <a:gd name="connsiteY8" fmla="*/ 897645 h 1943661"/>
                <a:gd name="connsiteX9" fmla="*/ 1891495 w 2491105"/>
                <a:gd name="connsiteY9" fmla="*/ 230078 h 1943661"/>
                <a:gd name="connsiteX10" fmla="*/ 1961469 w 2491105"/>
                <a:gd name="connsiteY10" fmla="*/ 87885 h 19436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491105" h="1943661">
                  <a:moveTo>
                    <a:pt x="1995408" y="0"/>
                  </a:moveTo>
                  <a:lnTo>
                    <a:pt x="2491105" y="0"/>
                  </a:lnTo>
                  <a:lnTo>
                    <a:pt x="2434705" y="174009"/>
                  </a:lnTo>
                  <a:cubicBezTo>
                    <a:pt x="2087512" y="1067655"/>
                    <a:pt x="1129122" y="1753877"/>
                    <a:pt x="92457" y="1931703"/>
                  </a:cubicBezTo>
                  <a:lnTo>
                    <a:pt x="0" y="1943661"/>
                  </a:lnTo>
                  <a:lnTo>
                    <a:pt x="0" y="1491489"/>
                  </a:lnTo>
                  <a:lnTo>
                    <a:pt x="34107" y="1486836"/>
                  </a:lnTo>
                  <a:cubicBezTo>
                    <a:pt x="189055" y="1458696"/>
                    <a:pt x="343908" y="1416565"/>
                    <a:pt x="497577" y="1360598"/>
                  </a:cubicBezTo>
                  <a:cubicBezTo>
                    <a:pt x="796856" y="1251889"/>
                    <a:pt x="1081725" y="1091781"/>
                    <a:pt x="1321566" y="897645"/>
                  </a:cubicBezTo>
                  <a:cubicBezTo>
                    <a:pt x="1565577" y="700195"/>
                    <a:pt x="1757355" y="475523"/>
                    <a:pt x="1891495" y="230078"/>
                  </a:cubicBezTo>
                  <a:cubicBezTo>
                    <a:pt x="1917197" y="183033"/>
                    <a:pt x="1940526" y="135619"/>
                    <a:pt x="1961469" y="87885"/>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8" name="Picture 7" descr="A logo for a school&#10;&#10;Description automatically generated">
            <a:extLst>
              <a:ext uri="{FF2B5EF4-FFF2-40B4-BE49-F238E27FC236}">
                <a16:creationId xmlns:a16="http://schemas.microsoft.com/office/drawing/2014/main" id="{9FE2E2B4-1F08-AA1E-83D0-4D0A320BA251}"/>
              </a:ext>
            </a:extLst>
          </p:cNvPr>
          <p:cNvPicPr>
            <a:picLocks noChangeAspect="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866310" y="121038"/>
            <a:ext cx="2206999" cy="2220795"/>
          </a:xfrm>
          <a:prstGeom prst="rect">
            <a:avLst/>
          </a:prstGeom>
        </p:spPr>
      </p:pic>
      <p:pic>
        <p:nvPicPr>
          <p:cNvPr id="9" name="Picture 8" descr="A picture containing clipart&#10;&#10;Description automatically generated">
            <a:extLst>
              <a:ext uri="{FF2B5EF4-FFF2-40B4-BE49-F238E27FC236}">
                <a16:creationId xmlns:a16="http://schemas.microsoft.com/office/drawing/2014/main" id="{1C4648B4-1195-80C7-2338-556379C47C86}"/>
              </a:ext>
            </a:extLst>
          </p:cNvPr>
          <p:cNvPicPr>
            <a:picLocks noChangeAspect="1"/>
          </p:cNvPicPr>
          <p:nvPr/>
        </p:nvPicPr>
        <p:blipFill>
          <a:blip r:embed="rId3">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bwMode="auto">
          <a:xfrm>
            <a:off x="-8980" y="4881142"/>
            <a:ext cx="2378554" cy="1995431"/>
          </a:xfrm>
          <a:prstGeom prst="rect">
            <a:avLst/>
          </a:prstGeom>
        </p:spPr>
      </p:pic>
      <p:pic>
        <p:nvPicPr>
          <p:cNvPr id="3" name="Picture 2" descr="A blue hexagon with white text&#10;&#10;Description automatically generated">
            <a:extLst>
              <a:ext uri="{FF2B5EF4-FFF2-40B4-BE49-F238E27FC236}">
                <a16:creationId xmlns:a16="http://schemas.microsoft.com/office/drawing/2014/main" id="{0B77E139-CD02-19AE-B39C-2BEF94AE3B0D}"/>
              </a:ext>
            </a:extLst>
          </p:cNvPr>
          <p:cNvPicPr>
            <a:picLocks noChangeAspect="1"/>
          </p:cNvPicPr>
          <p:nvPr/>
        </p:nvPicPr>
        <p:blipFill>
          <a:blip r:embed="rId4">
            <a:clrChange>
              <a:clrFrom>
                <a:srgbClr val="FFFFFF"/>
              </a:clrFrom>
              <a:clrTo>
                <a:srgbClr val="FFFFFF">
                  <a:alpha val="0"/>
                </a:srgbClr>
              </a:clrTo>
            </a:clrChange>
            <a:extLst>
              <a:ext uri="{28A0092B-C50C-407E-A947-70E740481C1C}">
                <a14:useLocalDpi xmlns:a14="http://schemas.microsoft.com/office/drawing/2010/main" val="0"/>
              </a:ext>
            </a:extLst>
          </a:blip>
          <a:stretch>
            <a:fillRect/>
          </a:stretch>
        </p:blipFill>
        <p:spPr>
          <a:xfrm>
            <a:off x="9777072" y="4474578"/>
            <a:ext cx="2588353" cy="2588353"/>
          </a:xfrm>
          <a:prstGeom prst="rect">
            <a:avLst/>
          </a:prstGeom>
        </p:spPr>
      </p:pic>
    </p:spTree>
    <p:extLst>
      <p:ext uri="{BB962C8B-B14F-4D97-AF65-F5344CB8AC3E}">
        <p14:creationId xmlns:p14="http://schemas.microsoft.com/office/powerpoint/2010/main" val="6187013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10CE27C-CAB0-1FD1-B0F3-BE9B7638903D}"/>
              </a:ext>
            </a:extLst>
          </p:cNvPr>
          <p:cNvPicPr>
            <a:picLocks noChangeAspect="1"/>
          </p:cNvPicPr>
          <p:nvPr/>
        </p:nvPicPr>
        <p:blipFill>
          <a:blip r:embed="rId2"/>
          <a:stretch>
            <a:fillRect/>
          </a:stretch>
        </p:blipFill>
        <p:spPr>
          <a:xfrm>
            <a:off x="1253136" y="369332"/>
            <a:ext cx="9685725" cy="6385204"/>
          </a:xfrm>
          <a:prstGeom prst="rect">
            <a:avLst/>
          </a:prstGeom>
        </p:spPr>
      </p:pic>
      <p:sp>
        <p:nvSpPr>
          <p:cNvPr id="5" name="TextBox 4">
            <a:extLst>
              <a:ext uri="{FF2B5EF4-FFF2-40B4-BE49-F238E27FC236}">
                <a16:creationId xmlns:a16="http://schemas.microsoft.com/office/drawing/2014/main" id="{B36898BE-C0C1-0175-8F1E-2345EDAEAC95}"/>
              </a:ext>
            </a:extLst>
          </p:cNvPr>
          <p:cNvSpPr txBox="1"/>
          <p:nvPr/>
        </p:nvSpPr>
        <p:spPr>
          <a:xfrm>
            <a:off x="0" y="0"/>
            <a:ext cx="12191999" cy="369332"/>
          </a:xfrm>
          <a:prstGeom prst="rect">
            <a:avLst/>
          </a:prstGeom>
          <a:solidFill>
            <a:srgbClr val="002060"/>
          </a:solidFill>
        </p:spPr>
        <p:txBody>
          <a:bodyPr wrap="square" rtlCol="0">
            <a:spAutoFit/>
          </a:bodyPr>
          <a:lstStyle/>
          <a:p>
            <a:r>
              <a:rPr lang="en-GB" b="1" dirty="0">
                <a:solidFill>
                  <a:schemeClr val="bg1"/>
                </a:solidFill>
                <a:latin typeface="Maiandra GD" panose="020E0502030308020204" pitchFamily="34" charset="0"/>
              </a:rPr>
              <a:t>The Curriculum – Our approach</a:t>
            </a:r>
          </a:p>
        </p:txBody>
      </p:sp>
    </p:spTree>
    <p:extLst>
      <p:ext uri="{BB962C8B-B14F-4D97-AF65-F5344CB8AC3E}">
        <p14:creationId xmlns:p14="http://schemas.microsoft.com/office/powerpoint/2010/main" val="3570473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Related image">
            <a:extLst>
              <a:ext uri="{FF2B5EF4-FFF2-40B4-BE49-F238E27FC236}">
                <a16:creationId xmlns:a16="http://schemas.microsoft.com/office/drawing/2014/main" id="{29182653-9916-4908-040C-D340C7B9C569}"/>
              </a:ext>
            </a:extLst>
          </p:cNvPr>
          <p:cNvPicPr>
            <a:picLocks noChangeAspect="1" noChangeArrowheads="1"/>
          </p:cNvPicPr>
          <p:nvPr/>
        </p:nvPicPr>
        <p:blipFill>
          <a:blip r:embed="rId2">
            <a:alphaModFix amt="35000"/>
            <a:extLst>
              <a:ext uri="{28A0092B-C50C-407E-A947-70E740481C1C}">
                <a14:useLocalDpi xmlns:a14="http://schemas.microsoft.com/office/drawing/2010/main" val="0"/>
              </a:ext>
            </a:extLst>
          </a:blip>
          <a:srcRect t="24600" b="24698"/>
          <a:stretch>
            <a:fillRect/>
          </a:stretch>
        </p:blipFill>
        <p:spPr bwMode="auto">
          <a:xfrm>
            <a:off x="3518271" y="2441137"/>
            <a:ext cx="4191000" cy="2236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in">
                <a:solidFill>
                  <a:srgbClr val="000000"/>
                </a:solidFill>
                <a:miter lim="800000"/>
                <a:headEnd/>
                <a:tailEnd/>
              </a14:hiddenLine>
            </a:ext>
          </a:extLst>
        </p:spPr>
      </p:pic>
      <p:sp>
        <p:nvSpPr>
          <p:cNvPr id="4" name="Rectangle 3">
            <a:extLst>
              <a:ext uri="{FF2B5EF4-FFF2-40B4-BE49-F238E27FC236}">
                <a16:creationId xmlns:a16="http://schemas.microsoft.com/office/drawing/2014/main" id="{149B3609-905C-063D-12C4-239F50856C89}"/>
              </a:ext>
            </a:extLst>
          </p:cNvPr>
          <p:cNvSpPr/>
          <p:nvPr/>
        </p:nvSpPr>
        <p:spPr>
          <a:xfrm>
            <a:off x="3116546" y="204929"/>
            <a:ext cx="5497018" cy="923330"/>
          </a:xfrm>
          <a:prstGeom prst="rect">
            <a:avLst/>
          </a:prstGeom>
          <a:noFill/>
          <a:ln>
            <a:noFill/>
          </a:ln>
        </p:spPr>
        <p:txBody>
          <a:bodyPr wrap="none" lIns="91440" tIns="45720" rIns="91440" bIns="45720">
            <a:spAutoFit/>
          </a:bodyPr>
          <a:lstStyle/>
          <a:p>
            <a:pPr algn="ctr"/>
            <a:r>
              <a:rPr lang="en-US" sz="5400" b="1" cap="none" spc="0" dirty="0">
                <a:ln w="13462">
                  <a:solidFill>
                    <a:srgbClr val="00B0F0"/>
                  </a:solidFill>
                  <a:prstDash val="solid"/>
                </a:ln>
                <a:solidFill>
                  <a:schemeClr val="tx1">
                    <a:lumMod val="85000"/>
                    <a:lumOff val="15000"/>
                  </a:schemeClr>
                </a:solidFill>
                <a:effectLst>
                  <a:outerShdw dist="38100" dir="2700000" algn="bl" rotWithShape="0">
                    <a:schemeClr val="accent5"/>
                  </a:outerShdw>
                </a:effectLst>
                <a:latin typeface="Maiandra GD" panose="020E0502030308020204" pitchFamily="34" charset="0"/>
              </a:rPr>
              <a:t>Curriculum Intent</a:t>
            </a:r>
          </a:p>
        </p:txBody>
      </p:sp>
      <p:sp>
        <p:nvSpPr>
          <p:cNvPr id="5" name="TextBox 4">
            <a:extLst>
              <a:ext uri="{FF2B5EF4-FFF2-40B4-BE49-F238E27FC236}">
                <a16:creationId xmlns:a16="http://schemas.microsoft.com/office/drawing/2014/main" id="{4019E989-46A7-05DA-C2D8-6444271798D1}"/>
              </a:ext>
            </a:extLst>
          </p:cNvPr>
          <p:cNvSpPr txBox="1"/>
          <p:nvPr/>
        </p:nvSpPr>
        <p:spPr>
          <a:xfrm>
            <a:off x="3342125" y="3215118"/>
            <a:ext cx="4441372" cy="923330"/>
          </a:xfrm>
          <a:prstGeom prst="rect">
            <a:avLst/>
          </a:prstGeom>
          <a:noFill/>
        </p:spPr>
        <p:txBody>
          <a:bodyPr wrap="square" rtlCol="0">
            <a:spAutoFit/>
          </a:bodyPr>
          <a:lstStyle/>
          <a:p>
            <a:pPr algn="ctr"/>
            <a:r>
              <a:rPr lang="en-GB" b="1" dirty="0">
                <a:latin typeface="Maiandra GD" panose="020E0502030308020204" pitchFamily="34" charset="0"/>
              </a:rPr>
              <a:t>We consider our Glascote Family to be special and unique and as such our pupils deserve a curriculum that…</a:t>
            </a:r>
          </a:p>
        </p:txBody>
      </p:sp>
      <p:sp>
        <p:nvSpPr>
          <p:cNvPr id="6" name="TextBox 5">
            <a:extLst>
              <a:ext uri="{FF2B5EF4-FFF2-40B4-BE49-F238E27FC236}">
                <a16:creationId xmlns:a16="http://schemas.microsoft.com/office/drawing/2014/main" id="{447C10B1-B1B8-1165-8AA3-F49178DF3AE2}"/>
              </a:ext>
            </a:extLst>
          </p:cNvPr>
          <p:cNvSpPr txBox="1"/>
          <p:nvPr/>
        </p:nvSpPr>
        <p:spPr>
          <a:xfrm>
            <a:off x="345232" y="3236366"/>
            <a:ext cx="2034073" cy="923330"/>
          </a:xfrm>
          <a:prstGeom prst="rect">
            <a:avLst/>
          </a:prstGeom>
          <a:noFill/>
        </p:spPr>
        <p:txBody>
          <a:bodyPr wrap="square" rtlCol="0">
            <a:spAutoFit/>
          </a:bodyPr>
          <a:lstStyle/>
          <a:p>
            <a:pPr algn="ctr"/>
            <a:r>
              <a:rPr lang="en-GB" dirty="0">
                <a:latin typeface="Maiandra GD" panose="020E0502030308020204" pitchFamily="34" charset="0"/>
              </a:rPr>
              <a:t>Promotes a life-long love of learning</a:t>
            </a:r>
          </a:p>
        </p:txBody>
      </p:sp>
      <p:sp>
        <p:nvSpPr>
          <p:cNvPr id="7" name="TextBox 6">
            <a:extLst>
              <a:ext uri="{FF2B5EF4-FFF2-40B4-BE49-F238E27FC236}">
                <a16:creationId xmlns:a16="http://schemas.microsoft.com/office/drawing/2014/main" id="{C4D3088C-424B-EE6A-51CD-71598391ED36}"/>
              </a:ext>
            </a:extLst>
          </p:cNvPr>
          <p:cNvSpPr txBox="1"/>
          <p:nvPr/>
        </p:nvSpPr>
        <p:spPr>
          <a:xfrm>
            <a:off x="457199" y="1440319"/>
            <a:ext cx="2034073" cy="923330"/>
          </a:xfrm>
          <a:prstGeom prst="rect">
            <a:avLst/>
          </a:prstGeom>
          <a:noFill/>
        </p:spPr>
        <p:txBody>
          <a:bodyPr wrap="square" rtlCol="0">
            <a:spAutoFit/>
          </a:bodyPr>
          <a:lstStyle/>
          <a:p>
            <a:pPr algn="ctr"/>
            <a:r>
              <a:rPr lang="en-GB" dirty="0">
                <a:latin typeface="Maiandra GD" panose="020E0502030308020204" pitchFamily="34" charset="0"/>
              </a:rPr>
              <a:t>Upholds and promotes our vision of “Pride”</a:t>
            </a:r>
          </a:p>
        </p:txBody>
      </p:sp>
      <p:sp>
        <p:nvSpPr>
          <p:cNvPr id="8" name="TextBox 7">
            <a:extLst>
              <a:ext uri="{FF2B5EF4-FFF2-40B4-BE49-F238E27FC236}">
                <a16:creationId xmlns:a16="http://schemas.microsoft.com/office/drawing/2014/main" id="{D8203508-F89E-A2F3-E398-0EA94145942D}"/>
              </a:ext>
            </a:extLst>
          </p:cNvPr>
          <p:cNvSpPr txBox="1"/>
          <p:nvPr/>
        </p:nvSpPr>
        <p:spPr>
          <a:xfrm>
            <a:off x="4264089" y="1301820"/>
            <a:ext cx="2786743" cy="1200329"/>
          </a:xfrm>
          <a:prstGeom prst="rect">
            <a:avLst/>
          </a:prstGeom>
          <a:noFill/>
        </p:spPr>
        <p:txBody>
          <a:bodyPr wrap="square" rtlCol="0">
            <a:spAutoFit/>
          </a:bodyPr>
          <a:lstStyle/>
          <a:p>
            <a:pPr algn="ctr"/>
            <a:r>
              <a:rPr lang="en-GB" dirty="0">
                <a:latin typeface="Maiandra GD" panose="020E0502030308020204" pitchFamily="34" charset="0"/>
              </a:rPr>
              <a:t>Raises aspirations and open’s their eyes to a world beyond their immediate surroundings</a:t>
            </a:r>
          </a:p>
        </p:txBody>
      </p:sp>
      <p:sp>
        <p:nvSpPr>
          <p:cNvPr id="9" name="TextBox 8">
            <a:extLst>
              <a:ext uri="{FF2B5EF4-FFF2-40B4-BE49-F238E27FC236}">
                <a16:creationId xmlns:a16="http://schemas.microsoft.com/office/drawing/2014/main" id="{B7E9C21B-F082-B018-D012-0C659CEBA98C}"/>
              </a:ext>
            </a:extLst>
          </p:cNvPr>
          <p:cNvSpPr txBox="1"/>
          <p:nvPr/>
        </p:nvSpPr>
        <p:spPr>
          <a:xfrm>
            <a:off x="8730343" y="1578819"/>
            <a:ext cx="2500152" cy="1200329"/>
          </a:xfrm>
          <a:prstGeom prst="rect">
            <a:avLst/>
          </a:prstGeom>
          <a:noFill/>
        </p:spPr>
        <p:txBody>
          <a:bodyPr wrap="square" rtlCol="0">
            <a:spAutoFit/>
          </a:bodyPr>
          <a:lstStyle/>
          <a:p>
            <a:pPr algn="ctr"/>
            <a:r>
              <a:rPr lang="en-GB" dirty="0">
                <a:latin typeface="Maiandra GD" panose="020E0502030308020204" pitchFamily="34" charset="0"/>
              </a:rPr>
              <a:t>Shapes independent  and co-operative learners who learn from their mistakes</a:t>
            </a:r>
          </a:p>
        </p:txBody>
      </p:sp>
      <p:sp>
        <p:nvSpPr>
          <p:cNvPr id="10" name="TextBox 9">
            <a:extLst>
              <a:ext uri="{FF2B5EF4-FFF2-40B4-BE49-F238E27FC236}">
                <a16:creationId xmlns:a16="http://schemas.microsoft.com/office/drawing/2014/main" id="{2801625C-9AD0-E45A-D48B-FD72D5234B31}"/>
              </a:ext>
            </a:extLst>
          </p:cNvPr>
          <p:cNvSpPr txBox="1"/>
          <p:nvPr/>
        </p:nvSpPr>
        <p:spPr>
          <a:xfrm>
            <a:off x="8588626" y="3155523"/>
            <a:ext cx="2345094" cy="1200329"/>
          </a:xfrm>
          <a:prstGeom prst="rect">
            <a:avLst/>
          </a:prstGeom>
          <a:noFill/>
        </p:spPr>
        <p:txBody>
          <a:bodyPr wrap="square" rtlCol="0">
            <a:spAutoFit/>
          </a:bodyPr>
          <a:lstStyle/>
          <a:p>
            <a:pPr algn="ctr"/>
            <a:r>
              <a:rPr lang="en-GB" dirty="0">
                <a:latin typeface="Maiandra GD" panose="020E0502030308020204" pitchFamily="34" charset="0"/>
              </a:rPr>
              <a:t>Promotes practical everyday life skills that prepare them for their future</a:t>
            </a:r>
          </a:p>
        </p:txBody>
      </p:sp>
      <p:sp>
        <p:nvSpPr>
          <p:cNvPr id="11" name="TextBox 10">
            <a:extLst>
              <a:ext uri="{FF2B5EF4-FFF2-40B4-BE49-F238E27FC236}">
                <a16:creationId xmlns:a16="http://schemas.microsoft.com/office/drawing/2014/main" id="{2345D6BC-67EA-FD39-C147-27270B4BF9B7}"/>
              </a:ext>
            </a:extLst>
          </p:cNvPr>
          <p:cNvSpPr txBox="1"/>
          <p:nvPr/>
        </p:nvSpPr>
        <p:spPr>
          <a:xfrm>
            <a:off x="1128383" y="4988944"/>
            <a:ext cx="2034073" cy="1200329"/>
          </a:xfrm>
          <a:prstGeom prst="rect">
            <a:avLst/>
          </a:prstGeom>
          <a:noFill/>
        </p:spPr>
        <p:txBody>
          <a:bodyPr wrap="square" rtlCol="0">
            <a:spAutoFit/>
          </a:bodyPr>
          <a:lstStyle/>
          <a:p>
            <a:pPr algn="ctr"/>
            <a:r>
              <a:rPr lang="en-GB" dirty="0">
                <a:latin typeface="Maiandra GD" panose="020E0502030308020204" pitchFamily="34" charset="0"/>
              </a:rPr>
              <a:t>Promotes creativity, curiosity, and confidence</a:t>
            </a:r>
          </a:p>
        </p:txBody>
      </p:sp>
      <p:sp>
        <p:nvSpPr>
          <p:cNvPr id="12" name="TextBox 11">
            <a:extLst>
              <a:ext uri="{FF2B5EF4-FFF2-40B4-BE49-F238E27FC236}">
                <a16:creationId xmlns:a16="http://schemas.microsoft.com/office/drawing/2014/main" id="{523D60CB-FB64-2488-E8A4-818498F30002}"/>
              </a:ext>
            </a:extLst>
          </p:cNvPr>
          <p:cNvSpPr txBox="1"/>
          <p:nvPr/>
        </p:nvSpPr>
        <p:spPr>
          <a:xfrm>
            <a:off x="8207000" y="5127444"/>
            <a:ext cx="2786743" cy="923330"/>
          </a:xfrm>
          <a:prstGeom prst="rect">
            <a:avLst/>
          </a:prstGeom>
          <a:noFill/>
        </p:spPr>
        <p:txBody>
          <a:bodyPr wrap="square" rtlCol="0">
            <a:spAutoFit/>
          </a:bodyPr>
          <a:lstStyle/>
          <a:p>
            <a:pPr algn="ctr"/>
            <a:r>
              <a:rPr lang="en-GB" dirty="0">
                <a:latin typeface="Maiandra GD" panose="020E0502030308020204" pitchFamily="34" charset="0"/>
              </a:rPr>
              <a:t>Builds character, resilience, self-motivation, and a will to succeed</a:t>
            </a:r>
          </a:p>
        </p:txBody>
      </p:sp>
      <p:sp>
        <p:nvSpPr>
          <p:cNvPr id="13" name="TextBox 12">
            <a:extLst>
              <a:ext uri="{FF2B5EF4-FFF2-40B4-BE49-F238E27FC236}">
                <a16:creationId xmlns:a16="http://schemas.microsoft.com/office/drawing/2014/main" id="{8A847A8F-857B-0F32-DF4C-4A7350D59453}"/>
              </a:ext>
            </a:extLst>
          </p:cNvPr>
          <p:cNvSpPr txBox="1"/>
          <p:nvPr/>
        </p:nvSpPr>
        <p:spPr>
          <a:xfrm>
            <a:off x="3843532" y="5132483"/>
            <a:ext cx="3540477" cy="1200329"/>
          </a:xfrm>
          <a:prstGeom prst="rect">
            <a:avLst/>
          </a:prstGeom>
          <a:noFill/>
        </p:spPr>
        <p:txBody>
          <a:bodyPr wrap="square" rtlCol="0">
            <a:spAutoFit/>
          </a:bodyPr>
          <a:lstStyle/>
          <a:p>
            <a:pPr algn="ctr"/>
            <a:r>
              <a:rPr lang="en-GB" dirty="0">
                <a:latin typeface="Maiandra GD" panose="020E0502030308020204" pitchFamily="34" charset="0"/>
              </a:rPr>
              <a:t>Secures knowledge and skills across all EYFS and National Curriculum subjects that build upon prior knowledge</a:t>
            </a:r>
          </a:p>
        </p:txBody>
      </p:sp>
      <p:sp>
        <p:nvSpPr>
          <p:cNvPr id="14" name="Arrow: Right 13">
            <a:extLst>
              <a:ext uri="{FF2B5EF4-FFF2-40B4-BE49-F238E27FC236}">
                <a16:creationId xmlns:a16="http://schemas.microsoft.com/office/drawing/2014/main" id="{9CC74978-F13F-5F5E-0830-BEFFBB513AD9}"/>
              </a:ext>
            </a:extLst>
          </p:cNvPr>
          <p:cNvSpPr/>
          <p:nvPr/>
        </p:nvSpPr>
        <p:spPr>
          <a:xfrm rot="2697410">
            <a:off x="7296150" y="4438650"/>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Arrow: Right 14">
            <a:extLst>
              <a:ext uri="{FF2B5EF4-FFF2-40B4-BE49-F238E27FC236}">
                <a16:creationId xmlns:a16="http://schemas.microsoft.com/office/drawing/2014/main" id="{D73C0517-05D5-B752-689E-B29FE8F8F58B}"/>
              </a:ext>
            </a:extLst>
          </p:cNvPr>
          <p:cNvSpPr/>
          <p:nvPr/>
        </p:nvSpPr>
        <p:spPr>
          <a:xfrm rot="12928123">
            <a:off x="2797966" y="2380821"/>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Arrow: Right 15">
            <a:extLst>
              <a:ext uri="{FF2B5EF4-FFF2-40B4-BE49-F238E27FC236}">
                <a16:creationId xmlns:a16="http://schemas.microsoft.com/office/drawing/2014/main" id="{CB907194-115A-46EC-D516-7BB23EE25F33}"/>
              </a:ext>
            </a:extLst>
          </p:cNvPr>
          <p:cNvSpPr/>
          <p:nvPr/>
        </p:nvSpPr>
        <p:spPr>
          <a:xfrm rot="10800000">
            <a:off x="2536996" y="345804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Arrow: Right 16">
            <a:extLst>
              <a:ext uri="{FF2B5EF4-FFF2-40B4-BE49-F238E27FC236}">
                <a16:creationId xmlns:a16="http://schemas.microsoft.com/office/drawing/2014/main" id="{2CD9C9C6-E9E6-0F85-9E68-A3A018C37187}"/>
              </a:ext>
            </a:extLst>
          </p:cNvPr>
          <p:cNvSpPr/>
          <p:nvPr/>
        </p:nvSpPr>
        <p:spPr>
          <a:xfrm>
            <a:off x="7865298" y="345804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Arrow: Right 17">
            <a:extLst>
              <a:ext uri="{FF2B5EF4-FFF2-40B4-BE49-F238E27FC236}">
                <a16:creationId xmlns:a16="http://schemas.microsoft.com/office/drawing/2014/main" id="{C728DC86-7064-9215-71B8-CEED8463EB36}"/>
              </a:ext>
            </a:extLst>
          </p:cNvPr>
          <p:cNvSpPr/>
          <p:nvPr/>
        </p:nvSpPr>
        <p:spPr>
          <a:xfrm rot="19148916">
            <a:off x="7571215" y="2225536"/>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Arrow: Right 18">
            <a:extLst>
              <a:ext uri="{FF2B5EF4-FFF2-40B4-BE49-F238E27FC236}">
                <a16:creationId xmlns:a16="http://schemas.microsoft.com/office/drawing/2014/main" id="{A90A21E8-4C1E-E35C-294E-A37AF64D4755}"/>
              </a:ext>
            </a:extLst>
          </p:cNvPr>
          <p:cNvSpPr/>
          <p:nvPr/>
        </p:nvSpPr>
        <p:spPr>
          <a:xfrm rot="16200000">
            <a:off x="5262987" y="2675820"/>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Arrow: Right 19">
            <a:extLst>
              <a:ext uri="{FF2B5EF4-FFF2-40B4-BE49-F238E27FC236}">
                <a16:creationId xmlns:a16="http://schemas.microsoft.com/office/drawing/2014/main" id="{4F2F80E3-1790-24AC-FFB2-F68E17838CE1}"/>
              </a:ext>
            </a:extLst>
          </p:cNvPr>
          <p:cNvSpPr/>
          <p:nvPr/>
        </p:nvSpPr>
        <p:spPr>
          <a:xfrm rot="5400000">
            <a:off x="5262985" y="4571755"/>
            <a:ext cx="599649" cy="30651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1" name="Arrow: Right 20">
            <a:extLst>
              <a:ext uri="{FF2B5EF4-FFF2-40B4-BE49-F238E27FC236}">
                <a16:creationId xmlns:a16="http://schemas.microsoft.com/office/drawing/2014/main" id="{541837BA-17FA-B2D7-E7AB-029D202A7DFC}"/>
              </a:ext>
            </a:extLst>
          </p:cNvPr>
          <p:cNvSpPr/>
          <p:nvPr/>
        </p:nvSpPr>
        <p:spPr>
          <a:xfrm rot="8200638">
            <a:off x="2985254" y="4474679"/>
            <a:ext cx="952500" cy="27622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Picture 2" descr="A logo for a school&#10;&#10;Description automatically generated">
            <a:extLst>
              <a:ext uri="{FF2B5EF4-FFF2-40B4-BE49-F238E27FC236}">
                <a16:creationId xmlns:a16="http://schemas.microsoft.com/office/drawing/2014/main" id="{C20D3C12-0A17-C0D7-3179-C4D48F38508E}"/>
              </a:ext>
            </a:extLst>
          </p:cNvPr>
          <p:cNvPicPr>
            <a:picLocks noChangeAspect="1"/>
          </p:cNvPicPr>
          <p:nvPr/>
        </p:nvPicPr>
        <p:blipFill rotWithShape="1">
          <a:blip r:embed="rId3">
            <a:extLst>
              <a:ext uri="{28A0092B-C50C-407E-A947-70E740481C1C}">
                <a14:useLocalDpi xmlns:a14="http://schemas.microsoft.com/office/drawing/2010/main" val="0"/>
              </a:ext>
            </a:extLst>
          </a:blip>
          <a:srcRect l="22411" t="25019" r="23363" b="20515"/>
          <a:stretch/>
        </p:blipFill>
        <p:spPr>
          <a:xfrm>
            <a:off x="903035" y="106993"/>
            <a:ext cx="1142400" cy="1147450"/>
          </a:xfrm>
          <a:prstGeom prst="ellipse">
            <a:avLst/>
          </a:prstGeom>
        </p:spPr>
      </p:pic>
      <p:pic>
        <p:nvPicPr>
          <p:cNvPr id="25" name="Picture 24" descr="A logo for a school&#10;&#10;Description automatically generated">
            <a:extLst>
              <a:ext uri="{FF2B5EF4-FFF2-40B4-BE49-F238E27FC236}">
                <a16:creationId xmlns:a16="http://schemas.microsoft.com/office/drawing/2014/main" id="{1CF1C1BB-3E57-CF4F-9ABD-CF344D7B9C89}"/>
              </a:ext>
            </a:extLst>
          </p:cNvPr>
          <p:cNvPicPr>
            <a:picLocks noChangeAspect="1"/>
          </p:cNvPicPr>
          <p:nvPr/>
        </p:nvPicPr>
        <p:blipFill rotWithShape="1">
          <a:blip r:embed="rId3">
            <a:extLst>
              <a:ext uri="{28A0092B-C50C-407E-A947-70E740481C1C}">
                <a14:useLocalDpi xmlns:a14="http://schemas.microsoft.com/office/drawing/2010/main" val="0"/>
              </a:ext>
            </a:extLst>
          </a:blip>
          <a:srcRect l="22411" t="25019" r="23363" b="20515"/>
          <a:stretch/>
        </p:blipFill>
        <p:spPr>
          <a:xfrm>
            <a:off x="9684675" y="106993"/>
            <a:ext cx="1142400" cy="1147450"/>
          </a:xfrm>
          <a:prstGeom prst="ellipse">
            <a:avLst/>
          </a:prstGeom>
        </p:spPr>
      </p:pic>
    </p:spTree>
    <p:extLst>
      <p:ext uri="{BB962C8B-B14F-4D97-AF65-F5344CB8AC3E}">
        <p14:creationId xmlns:p14="http://schemas.microsoft.com/office/powerpoint/2010/main" val="14699545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bject 2">
            <a:extLst>
              <a:ext uri="{FF2B5EF4-FFF2-40B4-BE49-F238E27FC236}">
                <a16:creationId xmlns:a16="http://schemas.microsoft.com/office/drawing/2014/main" id="{5EF39F56-7492-F9CD-100E-A9E70324EE49}"/>
              </a:ext>
            </a:extLst>
          </p:cNvPr>
          <p:cNvSpPr txBox="1"/>
          <p:nvPr/>
        </p:nvSpPr>
        <p:spPr>
          <a:xfrm>
            <a:off x="167846" y="241814"/>
            <a:ext cx="11443725" cy="5102935"/>
          </a:xfrm>
          <a:prstGeom prst="rect">
            <a:avLst/>
          </a:prstGeom>
        </p:spPr>
        <p:txBody>
          <a:bodyPr vert="horz" wrap="square" lIns="0" tIns="12700" rIns="0" bIns="0" rtlCol="0">
            <a:spAutoFit/>
          </a:bodyPr>
          <a:lstStyle/>
          <a:p>
            <a:pPr marL="12700" algn="just">
              <a:lnSpc>
                <a:spcPct val="100000"/>
              </a:lnSpc>
            </a:pPr>
            <a:r>
              <a:rPr lang="en-GB" sz="2000" b="1" dirty="0">
                <a:solidFill>
                  <a:srgbClr val="002060"/>
                </a:solidFill>
                <a:latin typeface="Maiandra GD" panose="020E0502030308020204" pitchFamily="34" charset="0"/>
                <a:cs typeface="Calibri"/>
              </a:rPr>
              <a:t>Subject</a:t>
            </a:r>
            <a:r>
              <a:rPr lang="en-GB" sz="2000" b="1" spc="-35" dirty="0">
                <a:solidFill>
                  <a:srgbClr val="002060"/>
                </a:solidFill>
                <a:latin typeface="Maiandra GD" panose="020E0502030308020204" pitchFamily="34" charset="0"/>
                <a:cs typeface="Calibri"/>
              </a:rPr>
              <a:t> </a:t>
            </a:r>
            <a:r>
              <a:rPr lang="en-GB" sz="2000" b="1" dirty="0">
                <a:solidFill>
                  <a:srgbClr val="002060"/>
                </a:solidFill>
                <a:latin typeface="Maiandra GD" panose="020E0502030308020204" pitchFamily="34" charset="0"/>
                <a:cs typeface="Calibri"/>
              </a:rPr>
              <a:t>Specific</a:t>
            </a:r>
            <a:r>
              <a:rPr lang="en-GB" sz="2000" b="1" spc="-30" dirty="0">
                <a:solidFill>
                  <a:srgbClr val="002060"/>
                </a:solidFill>
                <a:latin typeface="Maiandra GD" panose="020E0502030308020204" pitchFamily="34" charset="0"/>
                <a:cs typeface="Calibri"/>
              </a:rPr>
              <a:t> </a:t>
            </a:r>
            <a:r>
              <a:rPr lang="en-GB" sz="2000" b="1" spc="-10" dirty="0">
                <a:solidFill>
                  <a:srgbClr val="002060"/>
                </a:solidFill>
                <a:latin typeface="Maiandra GD" panose="020E0502030308020204" pitchFamily="34" charset="0"/>
                <a:cs typeface="Calibri"/>
              </a:rPr>
              <a:t>Sequencing and Key Concepts: </a:t>
            </a:r>
            <a:r>
              <a:rPr lang="en-GB" sz="1600" dirty="0">
                <a:latin typeface="Maiandra GD" panose="020E0502030308020204" pitchFamily="34" charset="0"/>
                <a:cs typeface="Calibri"/>
              </a:rPr>
              <a:t>Each</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subject</a:t>
            </a:r>
            <a:r>
              <a:rPr lang="en-GB" sz="1600" spc="-45" dirty="0">
                <a:latin typeface="Maiandra GD" panose="020E0502030308020204" pitchFamily="34" charset="0"/>
                <a:cs typeface="Calibri"/>
              </a:rPr>
              <a:t> </a:t>
            </a:r>
            <a:r>
              <a:rPr lang="en-GB" sz="1600" dirty="0">
                <a:latin typeface="Maiandra GD" panose="020E0502030308020204" pitchFamily="34" charset="0"/>
                <a:cs typeface="Calibri"/>
              </a:rPr>
              <a:t>has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been</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planned</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ensure</a:t>
            </a:r>
            <a:r>
              <a:rPr lang="en-GB" sz="1600" spc="-4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knowledge</a:t>
            </a:r>
            <a:r>
              <a:rPr lang="en-GB" sz="1600" spc="-45"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skills</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are</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sequenced from</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Early</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Years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Year</a:t>
            </a:r>
            <a:r>
              <a:rPr lang="en-GB" sz="1600" spc="-35" dirty="0">
                <a:latin typeface="Maiandra GD" panose="020E0502030308020204" pitchFamily="34" charset="0"/>
                <a:cs typeface="Calibri"/>
              </a:rPr>
              <a:t> </a:t>
            </a:r>
            <a:r>
              <a:rPr lang="en-GB" sz="1600" spc="-25" dirty="0">
                <a:latin typeface="Maiandra GD" panose="020E0502030308020204" pitchFamily="34" charset="0"/>
                <a:cs typeface="Calibri"/>
              </a:rPr>
              <a:t>6.  Key Concepts </a:t>
            </a:r>
            <a:r>
              <a:rPr lang="en-GB" sz="1600" dirty="0">
                <a:latin typeface="Maiandra GD" panose="020E0502030308020204" pitchFamily="34" charset="0"/>
                <a:cs typeface="Calibri"/>
              </a:rPr>
              <a:t>are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subject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specific</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t>
            </a:r>
            <a:r>
              <a:rPr lang="en-GB" sz="1600" i="1" dirty="0">
                <a:latin typeface="Maiandra GD" panose="020E0502030308020204" pitchFamily="34" charset="0"/>
                <a:cs typeface="Calibri"/>
              </a:rPr>
              <a:t>Golden Threads’</a:t>
            </a:r>
            <a:r>
              <a:rPr lang="en-GB" sz="1600" i="1" spc="-3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children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learn</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about, </a:t>
            </a:r>
            <a:r>
              <a:rPr lang="en-GB" sz="1600" dirty="0">
                <a:latin typeface="Maiandra GD" panose="020E0502030308020204" pitchFamily="34" charset="0"/>
                <a:cs typeface="Calibri"/>
              </a:rPr>
              <a:t>return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revisit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as they</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progress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through</a:t>
            </a:r>
            <a:r>
              <a:rPr lang="en-GB" sz="1600" spc="-20" dirty="0">
                <a:latin typeface="Maiandra GD" panose="020E0502030308020204" pitchFamily="34" charset="0"/>
                <a:cs typeface="Calibri"/>
              </a:rPr>
              <a:t> our</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school.</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Our pupils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have</a:t>
            </a:r>
            <a:r>
              <a:rPr lang="en-GB" sz="1600" spc="-35" dirty="0">
                <a:latin typeface="Maiandra GD" panose="020E0502030308020204" pitchFamily="34" charset="0"/>
                <a:cs typeface="Calibri"/>
              </a:rPr>
              <a:t> </a:t>
            </a:r>
            <a:r>
              <a:rPr lang="en-GB" sz="1600" spc="-10" dirty="0">
                <a:latin typeface="Maiandra GD" panose="020E0502030308020204" pitchFamily="34" charset="0"/>
                <a:cs typeface="Calibri"/>
              </a:rPr>
              <a:t>opportunities</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link</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new</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learning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to</a:t>
            </a:r>
            <a:r>
              <a:rPr lang="en-GB" sz="1600" spc="15" dirty="0">
                <a:latin typeface="Maiandra GD" panose="020E0502030308020204" pitchFamily="34" charset="0"/>
                <a:cs typeface="Calibri"/>
              </a:rPr>
              <a:t> </a:t>
            </a:r>
            <a:r>
              <a:rPr lang="en-GB" sz="1600" dirty="0">
                <a:latin typeface="Maiandra GD" panose="020E0502030308020204" pitchFamily="34" charset="0"/>
                <a:cs typeface="Calibri"/>
              </a:rPr>
              <a:t>prior</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knowledge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thus building a</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rich</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deep</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knowledge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5" dirty="0">
                <a:latin typeface="Maiandra GD" panose="020E0502030308020204" pitchFamily="34" charset="0"/>
                <a:cs typeface="Calibri"/>
              </a:rPr>
              <a:t>se  ‘</a:t>
            </a:r>
            <a:r>
              <a:rPr lang="en-GB" sz="1600" i="1" dirty="0">
                <a:latin typeface="Maiandra GD" panose="020E0502030308020204" pitchFamily="34" charset="0"/>
                <a:cs typeface="Calibri"/>
              </a:rPr>
              <a:t>Golden Threads’</a:t>
            </a:r>
            <a:r>
              <a:rPr lang="en-GB" sz="1600" i="1" spc="-35" dirty="0">
                <a:latin typeface="Maiandra GD" panose="020E0502030308020204" pitchFamily="34" charset="0"/>
                <a:cs typeface="Calibri"/>
              </a:rPr>
              <a:t> </a:t>
            </a:r>
            <a:r>
              <a:rPr lang="en-GB" sz="1600" spc="-35" dirty="0">
                <a:latin typeface="Maiandra GD" panose="020E0502030308020204" pitchFamily="34" charset="0"/>
                <a:cs typeface="Calibri"/>
              </a:rPr>
              <a:t>with each encounter. (</a:t>
            </a:r>
            <a:r>
              <a:rPr lang="en-GB" sz="1600" i="1" spc="-35" dirty="0">
                <a:latin typeface="Maiandra GD" panose="020E0502030308020204" pitchFamily="34" charset="0"/>
                <a:cs typeface="Calibri"/>
              </a:rPr>
              <a:t>See French long-term plan with key concepts)</a:t>
            </a:r>
          </a:p>
          <a:p>
            <a:pPr marL="12700" marR="69215" algn="just">
              <a:lnSpc>
                <a:spcPct val="117000"/>
              </a:lnSpc>
              <a:spcBef>
                <a:spcPts val="1010"/>
              </a:spcBef>
            </a:pPr>
            <a:endParaRPr lang="en-GB" sz="1600" dirty="0">
              <a:latin typeface="Maiandra GD" panose="020E0502030308020204" pitchFamily="34" charset="0"/>
              <a:cs typeface="Calibri"/>
            </a:endParaRPr>
          </a:p>
          <a:p>
            <a:pPr marL="12700" algn="just">
              <a:lnSpc>
                <a:spcPct val="100000"/>
              </a:lnSpc>
            </a:pPr>
            <a:r>
              <a:rPr lang="en-GB" sz="2000" b="1" dirty="0">
                <a:solidFill>
                  <a:srgbClr val="002060"/>
                </a:solidFill>
                <a:latin typeface="Maiandra GD" panose="020E0502030308020204" pitchFamily="34" charset="0"/>
                <a:cs typeface="Calibri"/>
              </a:rPr>
              <a:t>Big Ideas</a:t>
            </a:r>
            <a:r>
              <a:rPr lang="en-GB" sz="2000" b="1" spc="-10" dirty="0">
                <a:solidFill>
                  <a:srgbClr val="002060"/>
                </a:solidFill>
                <a:latin typeface="Maiandra GD" panose="020E0502030308020204" pitchFamily="34" charset="0"/>
                <a:cs typeface="Calibri"/>
              </a:rPr>
              <a:t>:</a:t>
            </a:r>
            <a:endParaRPr lang="en-GB" sz="2000" dirty="0">
              <a:solidFill>
                <a:srgbClr val="002060"/>
              </a:solidFill>
              <a:latin typeface="Maiandra GD" panose="020E0502030308020204" pitchFamily="34" charset="0"/>
              <a:cs typeface="Calibri"/>
            </a:endParaRPr>
          </a:p>
          <a:p>
            <a:pPr marL="12700" marR="5080" algn="just">
              <a:lnSpc>
                <a:spcPct val="116799"/>
              </a:lnSpc>
            </a:pPr>
            <a:r>
              <a:rPr lang="en-GB" sz="1600" dirty="0">
                <a:latin typeface="Maiandra GD" panose="020E0502030308020204" pitchFamily="34" charset="0"/>
                <a:cs typeface="Calibri"/>
              </a:rPr>
              <a:t>These</a:t>
            </a:r>
            <a:r>
              <a:rPr lang="en-GB" sz="1600" spc="-40" dirty="0">
                <a:latin typeface="Maiandra GD" panose="020E0502030308020204" pitchFamily="34" charset="0"/>
                <a:cs typeface="Calibri"/>
              </a:rPr>
              <a:t> are the overarching </a:t>
            </a:r>
            <a:r>
              <a:rPr lang="en-GB" sz="1600" i="1" spc="-40" dirty="0">
                <a:latin typeface="Maiandra GD" panose="020E0502030308020204" pitchFamily="34" charset="0"/>
                <a:cs typeface="Calibri"/>
              </a:rPr>
              <a:t>‘Glascote’ </a:t>
            </a:r>
            <a:r>
              <a:rPr lang="en-GB" sz="1600" spc="-40" dirty="0">
                <a:latin typeface="Maiandra GD" panose="020E0502030308020204" pitchFamily="34" charset="0"/>
                <a:cs typeface="Calibri"/>
              </a:rPr>
              <a:t>concepts</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that</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pupils</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can</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use</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apply</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across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different</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curriculum</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subjects.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For</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example,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in</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all</a:t>
            </a:r>
            <a:r>
              <a:rPr lang="en-GB" sz="1600" spc="-25" dirty="0">
                <a:latin typeface="Maiandra GD" panose="020E0502030308020204" pitchFamily="34" charset="0"/>
                <a:cs typeface="Calibri"/>
              </a:rPr>
              <a:t> </a:t>
            </a:r>
            <a:r>
              <a:rPr lang="en-GB" sz="1600" spc="-10" dirty="0">
                <a:latin typeface="Maiandra GD" panose="020E0502030308020204" pitchFamily="34" charset="0"/>
                <a:cs typeface="Calibri"/>
              </a:rPr>
              <a:t>areas </a:t>
            </a:r>
            <a:r>
              <a:rPr lang="en-GB" sz="1600" dirty="0">
                <a:latin typeface="Maiandra GD" panose="020E0502030308020204" pitchFamily="34" charset="0"/>
                <a:cs typeface="Calibri"/>
              </a:rPr>
              <a:t>of</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the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curriculum,</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children</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will</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build</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an</a:t>
            </a:r>
            <a:r>
              <a:rPr lang="en-GB" sz="1600" spc="-35" dirty="0">
                <a:latin typeface="Maiandra GD" panose="020E0502030308020204" pitchFamily="34" charset="0"/>
                <a:cs typeface="Calibri"/>
              </a:rPr>
              <a:t> </a:t>
            </a:r>
            <a:r>
              <a:rPr lang="en-GB" sz="1600" spc="-10" dirty="0">
                <a:latin typeface="Maiandra GD" panose="020E0502030308020204" pitchFamily="34" charset="0"/>
                <a:cs typeface="Calibri"/>
              </a:rPr>
              <a:t>understanding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25" dirty="0">
                <a:latin typeface="Maiandra GD" panose="020E0502030308020204" pitchFamily="34" charset="0"/>
                <a:cs typeface="Calibri"/>
              </a:rPr>
              <a:t> </a:t>
            </a:r>
            <a:r>
              <a:rPr lang="en-GB" sz="1600" dirty="0">
                <a:latin typeface="Maiandra GD" panose="020E0502030308020204" pitchFamily="34" charset="0"/>
                <a:cs typeface="Calibri"/>
              </a:rPr>
              <a:t>‘significance’;</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learning</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about</a:t>
            </a:r>
            <a:r>
              <a:rPr lang="en-GB" sz="1600" spc="-30" dirty="0">
                <a:latin typeface="Maiandra GD" panose="020E0502030308020204" pitchFamily="34" charset="0"/>
                <a:cs typeface="Calibri"/>
              </a:rPr>
              <a:t> </a:t>
            </a:r>
            <a:r>
              <a:rPr lang="en-GB" sz="1600" spc="-10" dirty="0">
                <a:latin typeface="Maiandra GD" panose="020E0502030308020204" pitchFamily="34" charset="0"/>
                <a:cs typeface="Calibri"/>
              </a:rPr>
              <a:t>significant</a:t>
            </a:r>
            <a:r>
              <a:rPr lang="en-GB" sz="1600" spc="-35" dirty="0">
                <a:latin typeface="Maiandra GD" panose="020E0502030308020204" pitchFamily="34" charset="0"/>
                <a:cs typeface="Calibri"/>
              </a:rPr>
              <a:t> </a:t>
            </a:r>
            <a:r>
              <a:rPr lang="en-GB" sz="1600" dirty="0">
                <a:latin typeface="Maiandra GD" panose="020E0502030308020204" pitchFamily="34" charset="0"/>
                <a:cs typeface="Calibri"/>
              </a:rPr>
              <a:t>authors,</a:t>
            </a:r>
            <a:r>
              <a:rPr lang="en-GB" sz="1600" spc="-40" dirty="0">
                <a:latin typeface="Maiandra GD" panose="020E0502030308020204" pitchFamily="34" charset="0"/>
                <a:cs typeface="Calibri"/>
              </a:rPr>
              <a:t> </a:t>
            </a:r>
            <a:r>
              <a:rPr lang="en-GB" sz="1600" dirty="0">
                <a:latin typeface="Maiandra GD" panose="020E0502030308020204" pitchFamily="34" charset="0"/>
                <a:cs typeface="Calibri"/>
              </a:rPr>
              <a:t>artists,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scientific</a:t>
            </a:r>
            <a:r>
              <a:rPr lang="en-GB" sz="1600" spc="-30" dirty="0">
                <a:latin typeface="Maiandra GD" panose="020E0502030308020204" pitchFamily="34" charset="0"/>
                <a:cs typeface="Calibri"/>
              </a:rPr>
              <a:t> </a:t>
            </a:r>
            <a:r>
              <a:rPr lang="en-GB" sz="1600" spc="-10" dirty="0">
                <a:latin typeface="Maiandra GD" panose="020E0502030308020204" pitchFamily="34" charset="0"/>
                <a:cs typeface="Calibri"/>
              </a:rPr>
              <a:t>discoveries, </a:t>
            </a:r>
            <a:r>
              <a:rPr lang="en-GB" sz="1600" dirty="0">
                <a:latin typeface="Maiandra GD" panose="020E0502030308020204" pitchFamily="34" charset="0"/>
                <a:cs typeface="Calibri"/>
              </a:rPr>
              <a:t>pieces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of</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music,</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figures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and</a:t>
            </a:r>
            <a:r>
              <a:rPr lang="en-GB" sz="1600" spc="-20" dirty="0">
                <a:latin typeface="Maiandra GD" panose="020E0502030308020204" pitchFamily="34" charset="0"/>
                <a:cs typeface="Calibri"/>
              </a:rPr>
              <a:t> </a:t>
            </a:r>
            <a:r>
              <a:rPr lang="en-GB" sz="1600" dirty="0">
                <a:latin typeface="Maiandra GD" panose="020E0502030308020204" pitchFamily="34" charset="0"/>
                <a:cs typeface="Calibri"/>
              </a:rPr>
              <a:t>events</a:t>
            </a:r>
            <a:r>
              <a:rPr lang="en-GB" sz="1600" spc="-30" dirty="0">
                <a:latin typeface="Maiandra GD" panose="020E0502030308020204" pitchFamily="34" charset="0"/>
                <a:cs typeface="Calibri"/>
              </a:rPr>
              <a:t> </a:t>
            </a:r>
            <a:r>
              <a:rPr lang="en-GB" sz="1600" dirty="0">
                <a:latin typeface="Maiandra GD" panose="020E0502030308020204" pitchFamily="34" charset="0"/>
                <a:cs typeface="Calibri"/>
              </a:rPr>
              <a:t>from</a:t>
            </a:r>
            <a:r>
              <a:rPr lang="en-GB" sz="1600" spc="-25" dirty="0">
                <a:latin typeface="Maiandra GD" panose="020E0502030308020204" pitchFamily="34" charset="0"/>
                <a:cs typeface="Calibri"/>
              </a:rPr>
              <a:t> different cultures, religions and </a:t>
            </a:r>
            <a:r>
              <a:rPr lang="en-GB" sz="1600" dirty="0">
                <a:latin typeface="Maiandra GD" panose="020E0502030308020204" pitchFamily="34" charset="0"/>
                <a:cs typeface="Calibri"/>
              </a:rPr>
              <a:t>history</a:t>
            </a:r>
            <a:r>
              <a:rPr lang="en-GB" sz="1600" spc="-25" dirty="0">
                <a:latin typeface="Maiandra GD" panose="020E0502030308020204" pitchFamily="34" charset="0"/>
                <a:cs typeface="Calibri"/>
              </a:rPr>
              <a:t>. </a:t>
            </a:r>
            <a:endParaRPr lang="en-GB" sz="1600" i="1" spc="-25" dirty="0">
              <a:latin typeface="Maiandra GD" panose="020E0502030308020204" pitchFamily="34" charset="0"/>
              <a:cs typeface="Calibri"/>
            </a:endParaRPr>
          </a:p>
          <a:p>
            <a:pPr marL="12700" marR="5080" algn="just">
              <a:lnSpc>
                <a:spcPct val="116799"/>
              </a:lnSpc>
            </a:pPr>
            <a:endParaRPr lang="en-GB" sz="1600" i="1" spc="-25" dirty="0">
              <a:latin typeface="Maiandra GD" panose="020E0502030308020204" pitchFamily="34" charset="0"/>
              <a:cs typeface="Calibri"/>
            </a:endParaRPr>
          </a:p>
          <a:p>
            <a:pPr marL="12700" marR="5080" algn="just">
              <a:lnSpc>
                <a:spcPct val="116799"/>
              </a:lnSpc>
            </a:pPr>
            <a:endParaRPr lang="en-GB" sz="1600" spc="-25" dirty="0">
              <a:latin typeface="Maiandra GD" panose="020E0502030308020204" pitchFamily="34" charset="0"/>
              <a:cs typeface="Calibri"/>
            </a:endParaRPr>
          </a:p>
          <a:p>
            <a:pPr marL="12700" marR="5080" algn="just">
              <a:lnSpc>
                <a:spcPct val="116799"/>
              </a:lnSpc>
              <a:spcBef>
                <a:spcPts val="1020"/>
              </a:spcBef>
            </a:pPr>
            <a:endParaRPr lang="en-GB" sz="1600" spc="-25" dirty="0">
              <a:latin typeface="Maiandra GD" panose="020E0502030308020204" pitchFamily="34" charset="0"/>
              <a:cs typeface="Calibri"/>
            </a:endParaRPr>
          </a:p>
          <a:p>
            <a:pPr marL="12700" marR="5080" algn="just">
              <a:lnSpc>
                <a:spcPct val="116799"/>
              </a:lnSpc>
              <a:spcBef>
                <a:spcPts val="1020"/>
              </a:spcBef>
            </a:pPr>
            <a:endParaRPr lang="en-GB" sz="1600" spc="-25" dirty="0">
              <a:latin typeface="Maiandra GD" panose="020E0502030308020204" pitchFamily="34" charset="0"/>
              <a:cs typeface="Calibri"/>
            </a:endParaRPr>
          </a:p>
          <a:p>
            <a:pPr marL="12700" algn="just">
              <a:lnSpc>
                <a:spcPct val="100000"/>
              </a:lnSpc>
            </a:pPr>
            <a:r>
              <a:rPr lang="en-GB" sz="2000" b="1" spc="-10" dirty="0">
                <a:solidFill>
                  <a:srgbClr val="002060"/>
                </a:solidFill>
                <a:latin typeface="Maiandra GD" panose="020E0502030308020204" pitchFamily="34" charset="0"/>
                <a:cs typeface="Calibri"/>
              </a:rPr>
              <a:t>Character Virtues:</a:t>
            </a:r>
            <a:endParaRPr lang="en-GB" sz="1600" b="1" spc="-10" dirty="0">
              <a:latin typeface="Maiandra GD" panose="020E0502030308020204" pitchFamily="34" charset="0"/>
              <a:cs typeface="Calibri"/>
            </a:endParaRPr>
          </a:p>
          <a:p>
            <a:pPr marL="12700" algn="just">
              <a:lnSpc>
                <a:spcPct val="100000"/>
              </a:lnSpc>
            </a:pPr>
            <a:r>
              <a:rPr lang="en-GB" sz="1600" dirty="0">
                <a:latin typeface="Maiandra GD" panose="020E0502030308020204" pitchFamily="34" charset="0"/>
                <a:cs typeface="Calibri"/>
              </a:rPr>
              <a:t>These are the underpinning qualities and character traits stemming from </a:t>
            </a:r>
            <a:r>
              <a:rPr lang="en-GB" sz="1600" i="1" dirty="0">
                <a:latin typeface="Maiandra GD" panose="020E0502030308020204" pitchFamily="34" charset="0"/>
                <a:cs typeface="Calibri"/>
              </a:rPr>
              <a:t>‘Pride’</a:t>
            </a:r>
            <a:r>
              <a:rPr lang="en-GB" sz="1600" dirty="0">
                <a:latin typeface="Maiandra GD" panose="020E0502030308020204" pitchFamily="34" charset="0"/>
                <a:cs typeface="Calibri"/>
              </a:rPr>
              <a:t> that we desire all of our children, and staff, to demonstrate. </a:t>
            </a:r>
            <a:endParaRPr lang="en-GB" sz="1600" spc="-25" dirty="0">
              <a:latin typeface="Maiandra GD" panose="020E0502030308020204" pitchFamily="34" charset="0"/>
              <a:cs typeface="Calibri"/>
            </a:endParaRPr>
          </a:p>
        </p:txBody>
      </p:sp>
      <p:pic>
        <p:nvPicPr>
          <p:cNvPr id="12" name="Picture 11">
            <a:extLst>
              <a:ext uri="{FF2B5EF4-FFF2-40B4-BE49-F238E27FC236}">
                <a16:creationId xmlns:a16="http://schemas.microsoft.com/office/drawing/2014/main" id="{5AF44A2A-ADAA-1B30-895C-55321A1E665C}"/>
              </a:ext>
            </a:extLst>
          </p:cNvPr>
          <p:cNvPicPr>
            <a:picLocks noChangeAspect="1"/>
          </p:cNvPicPr>
          <p:nvPr/>
        </p:nvPicPr>
        <p:blipFill>
          <a:blip r:embed="rId2"/>
          <a:stretch>
            <a:fillRect/>
          </a:stretch>
        </p:blipFill>
        <p:spPr>
          <a:xfrm>
            <a:off x="3147455" y="3273738"/>
            <a:ext cx="5484505" cy="1208644"/>
          </a:xfrm>
          <a:prstGeom prst="rect">
            <a:avLst/>
          </a:prstGeom>
        </p:spPr>
      </p:pic>
      <p:pic>
        <p:nvPicPr>
          <p:cNvPr id="20" name="Picture 19">
            <a:extLst>
              <a:ext uri="{FF2B5EF4-FFF2-40B4-BE49-F238E27FC236}">
                <a16:creationId xmlns:a16="http://schemas.microsoft.com/office/drawing/2014/main" id="{68802C0A-F367-A57D-5963-94E7EF6A211A}"/>
              </a:ext>
            </a:extLst>
          </p:cNvPr>
          <p:cNvPicPr>
            <a:picLocks noChangeAspect="1"/>
          </p:cNvPicPr>
          <p:nvPr/>
        </p:nvPicPr>
        <p:blipFill>
          <a:blip r:embed="rId3"/>
          <a:stretch>
            <a:fillRect/>
          </a:stretch>
        </p:blipFill>
        <p:spPr>
          <a:xfrm>
            <a:off x="2489311" y="5434984"/>
            <a:ext cx="7018628" cy="1181202"/>
          </a:xfrm>
          <a:prstGeom prst="rect">
            <a:avLst/>
          </a:prstGeom>
        </p:spPr>
      </p:pic>
    </p:spTree>
    <p:extLst>
      <p:ext uri="{BB962C8B-B14F-4D97-AF65-F5344CB8AC3E}">
        <p14:creationId xmlns:p14="http://schemas.microsoft.com/office/powerpoint/2010/main" val="28939261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333EDA0D-F54B-48BB-9910-7DB6A5FBA6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E3A73256-0EB9-4289-A040-E77C05B42F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0" y="0"/>
            <a:ext cx="12192000" cy="2395820"/>
          </a:xfrm>
          <a:prstGeom prst="rect">
            <a:avLst/>
          </a:prstGeom>
          <a:gradFill>
            <a:gsLst>
              <a:gs pos="0">
                <a:schemeClr val="accent1"/>
              </a:gs>
              <a:gs pos="78000">
                <a:srgbClr val="000000"/>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ectangle 17">
            <a:extLst>
              <a:ext uri="{FF2B5EF4-FFF2-40B4-BE49-F238E27FC236}">
                <a16:creationId xmlns:a16="http://schemas.microsoft.com/office/drawing/2014/main" id="{A84FE2E0-0356-4DC9-A129-5C677E5BBF2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080500" y="6"/>
            <a:ext cx="3111498" cy="2835780"/>
          </a:xfrm>
          <a:prstGeom prst="rect">
            <a:avLst/>
          </a:prstGeom>
          <a:gradFill>
            <a:gsLst>
              <a:gs pos="0">
                <a:srgbClr val="000000">
                  <a:alpha val="63000"/>
                </a:srgbClr>
              </a:gs>
              <a:gs pos="100000">
                <a:schemeClr val="accent1">
                  <a:lumMod val="75000"/>
                </a:schemeClr>
              </a:gs>
            </a:gsLst>
            <a:lin ang="6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FAF9516E-11D6-4EBA-B6FD-722514EE95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
            <a:ext cx="12192000" cy="2395815"/>
          </a:xfrm>
          <a:prstGeom prst="rect">
            <a:avLst/>
          </a:prstGeom>
          <a:gradFill>
            <a:gsLst>
              <a:gs pos="39000">
                <a:schemeClr val="accent1">
                  <a:lumMod val="50000"/>
                  <a:alpha val="0"/>
                </a:schemeClr>
              </a:gs>
              <a:gs pos="100000">
                <a:srgbClr val="000000">
                  <a:alpha val="72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1E68CD86-EBCA-4577-B9FD-960CCEE8C96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26042" y="9496"/>
            <a:ext cx="11765956" cy="2376835"/>
          </a:xfrm>
          <a:prstGeom prst="rect">
            <a:avLst/>
          </a:prstGeom>
          <a:gradFill>
            <a:gsLst>
              <a:gs pos="0">
                <a:srgbClr val="000000">
                  <a:alpha val="8000"/>
                </a:srgbClr>
              </a:gs>
              <a:gs pos="76000">
                <a:schemeClr val="accent1">
                  <a:lumMod val="75000"/>
                  <a:alpha val="2200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D81ACE-B53D-573B-32E3-7194D3620F1B}"/>
              </a:ext>
            </a:extLst>
          </p:cNvPr>
          <p:cNvSpPr txBox="1"/>
          <p:nvPr/>
        </p:nvSpPr>
        <p:spPr>
          <a:xfrm>
            <a:off x="1676399" y="70712"/>
            <a:ext cx="9748522" cy="1325563"/>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4000" kern="1200" dirty="0">
                <a:solidFill>
                  <a:srgbClr val="FFFFFF"/>
                </a:solidFill>
                <a:latin typeface="Maiandra GD" panose="020E0502030308020204" pitchFamily="34" charset="0"/>
                <a:ea typeface="+mj-ea"/>
                <a:cs typeface="+mj-cs"/>
              </a:rPr>
              <a:t>  IMPLEMENTATION – Our approach  </a:t>
            </a:r>
          </a:p>
        </p:txBody>
      </p:sp>
      <p:pic>
        <p:nvPicPr>
          <p:cNvPr id="6" name="Picture 5" descr="A logo for a company&#10;&#10;Description automatically generated">
            <a:extLst>
              <a:ext uri="{FF2B5EF4-FFF2-40B4-BE49-F238E27FC236}">
                <a16:creationId xmlns:a16="http://schemas.microsoft.com/office/drawing/2014/main" id="{E03AE0A5-294B-D3E4-DA89-8D4C5231F5F6}"/>
              </a:ext>
            </a:extLst>
          </p:cNvPr>
          <p:cNvPicPr>
            <a:picLocks noChangeAspect="1"/>
          </p:cNvPicPr>
          <p:nvPr/>
        </p:nvPicPr>
        <p:blipFill rotWithShape="1">
          <a:blip r:embed="rId2">
            <a:extLst>
              <a:ext uri="{28A0092B-C50C-407E-A947-70E740481C1C}">
                <a14:useLocalDpi xmlns:a14="http://schemas.microsoft.com/office/drawing/2010/main" val="0"/>
              </a:ext>
            </a:extLst>
          </a:blip>
          <a:srcRect l="21339" t="24045" r="21795" b="18723"/>
          <a:stretch/>
        </p:blipFill>
        <p:spPr bwMode="auto">
          <a:xfrm>
            <a:off x="6291950" y="1423484"/>
            <a:ext cx="1932234" cy="1944671"/>
          </a:xfrm>
          <a:custGeom>
            <a:avLst/>
            <a:gdLst/>
            <a:ahLst/>
            <a:cxnLst/>
            <a:rect l="l" t="t" r="r" b="b"/>
            <a:pathLst>
              <a:path w="2282932" h="2282932">
                <a:moveTo>
                  <a:pt x="1141466" y="0"/>
                </a:moveTo>
                <a:cubicBezTo>
                  <a:pt x="1771880" y="0"/>
                  <a:pt x="2282932" y="511052"/>
                  <a:pt x="2282932" y="1141466"/>
                </a:cubicBezTo>
                <a:cubicBezTo>
                  <a:pt x="2282932" y="1771880"/>
                  <a:pt x="1771880" y="2282932"/>
                  <a:pt x="1141466" y="2282932"/>
                </a:cubicBezTo>
                <a:cubicBezTo>
                  <a:pt x="511052" y="2282932"/>
                  <a:pt x="0" y="1771880"/>
                  <a:pt x="0" y="1141466"/>
                </a:cubicBezTo>
                <a:cubicBezTo>
                  <a:pt x="0" y="511052"/>
                  <a:pt x="511052" y="0"/>
                  <a:pt x="1141466" y="0"/>
                </a:cubicBezTo>
                <a:close/>
              </a:path>
            </a:pathLst>
          </a:custGeom>
          <a:extLst>
            <a:ext uri="{53640926-AAD7-44D8-BBD7-CCE9431645EC}">
              <a14:shadowObscured xmlns:a14="http://schemas.microsoft.com/office/drawing/2010/main"/>
            </a:ext>
          </a:extLst>
        </p:spPr>
      </p:pic>
      <p:pic>
        <p:nvPicPr>
          <p:cNvPr id="7" name="Picture 6" descr="A blue circle with a person and gear&#10;&#10;Description automatically generated with medium confidence">
            <a:extLst>
              <a:ext uri="{FF2B5EF4-FFF2-40B4-BE49-F238E27FC236}">
                <a16:creationId xmlns:a16="http://schemas.microsoft.com/office/drawing/2014/main" id="{22C2C9F8-63E6-6220-83C6-68167BC0DD50}"/>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1431" t="23649" r="20423" b="18283"/>
          <a:stretch/>
        </p:blipFill>
        <p:spPr bwMode="auto">
          <a:xfrm>
            <a:off x="8922510" y="1464081"/>
            <a:ext cx="1740147" cy="1737799"/>
          </a:xfrm>
          <a:prstGeom prst="flowChartConnector">
            <a:avLst/>
          </a:prstGeom>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C14A7A13-8506-34BE-CBB1-87043210F1E4}"/>
              </a:ext>
            </a:extLst>
          </p:cNvPr>
          <p:cNvSpPr txBox="1"/>
          <p:nvPr/>
        </p:nvSpPr>
        <p:spPr>
          <a:xfrm>
            <a:off x="363759" y="3810094"/>
            <a:ext cx="11392333" cy="2570128"/>
          </a:xfrm>
          <a:prstGeom prst="rect">
            <a:avLst/>
          </a:prstGeom>
        </p:spPr>
        <p:txBody>
          <a:bodyPr vert="horz" lIns="91440" tIns="45720" rIns="91440" bIns="45720" rtlCol="0" anchor="ctr">
            <a:noAutofit/>
          </a:bodyPr>
          <a:lstStyle/>
          <a:p>
            <a:pPr marR="64492" algn="just">
              <a:lnSpc>
                <a:spcPct val="90000"/>
              </a:lnSpc>
              <a:spcBef>
                <a:spcPts val="18"/>
              </a:spcBef>
            </a:pPr>
            <a:r>
              <a:rPr lang="en-US" sz="1600" spc="-23" dirty="0">
                <a:latin typeface="Maiandra GD" panose="020E0502030308020204" pitchFamily="34" charset="0"/>
              </a:rPr>
              <a:t>At Glascote Academy, we chose to teach</a:t>
            </a:r>
            <a:r>
              <a:rPr lang="en-US" sz="1600" b="1" spc="-23" dirty="0">
                <a:latin typeface="Maiandra GD" panose="020E0502030308020204" pitchFamily="34" charset="0"/>
              </a:rPr>
              <a:t> French </a:t>
            </a:r>
            <a:r>
              <a:rPr lang="en-US" sz="1600" spc="-23" dirty="0">
                <a:latin typeface="Maiandra GD" panose="020E0502030308020204" pitchFamily="34" charset="0"/>
              </a:rPr>
              <a:t>to our children as it is the fifth most widely spoken language in the world with 300+ million people speaking French across the globe. </a:t>
            </a:r>
            <a:r>
              <a:rPr lang="en-GB" sz="1600" spc="-23" dirty="0">
                <a:latin typeface="Maiandra GD" panose="020E0502030308020204" pitchFamily="34" charset="0"/>
              </a:rPr>
              <a:t>French is also considered one of the most important languages in the international job market. Learning, reading, writing, and speaking a new language also helps with brain development, memory improvement, and retention. </a:t>
            </a:r>
          </a:p>
          <a:p>
            <a:pPr marR="64492" algn="just">
              <a:lnSpc>
                <a:spcPct val="90000"/>
              </a:lnSpc>
              <a:spcBef>
                <a:spcPts val="18"/>
              </a:spcBef>
            </a:pPr>
            <a:endParaRPr lang="en-GB" sz="1600" b="1" spc="-23" dirty="0">
              <a:latin typeface="Maiandra GD" panose="020E0502030308020204" pitchFamily="34" charset="0"/>
            </a:endParaRPr>
          </a:p>
          <a:p>
            <a:pPr marR="64492" algn="just">
              <a:lnSpc>
                <a:spcPct val="90000"/>
              </a:lnSpc>
              <a:spcBef>
                <a:spcPts val="18"/>
              </a:spcBef>
            </a:pPr>
            <a:r>
              <a:rPr lang="en-US" sz="1600" spc="-23" dirty="0">
                <a:latin typeface="Maiandra GD" panose="020E0502030308020204" pitchFamily="34" charset="0"/>
              </a:rPr>
              <a:t>French at Glascote Academy, was previously is taught by following the scheme of work from Twinkl; however, to ensure that our pupils have a secure knowledge of French phonics and grammar, we have moved to ‘Kapow’.   Furthermore, w</a:t>
            </a:r>
            <a:r>
              <a:rPr lang="en-US" sz="1600" dirty="0">
                <a:latin typeface="Maiandra GD" panose="020E0502030308020204" pitchFamily="34" charset="0"/>
              </a:rPr>
              <a:t>e chose Kapow for our pupils as we believe that it supports our aim to build citizens of the world, our intrinsic values, virtues and ‘Big Ideas’.</a:t>
            </a:r>
          </a:p>
          <a:p>
            <a:pPr marR="64492" algn="just">
              <a:lnSpc>
                <a:spcPct val="90000"/>
              </a:lnSpc>
              <a:spcBef>
                <a:spcPts val="18"/>
              </a:spcBef>
            </a:pPr>
            <a:endParaRPr lang="en-US" sz="1600" spc="-23" dirty="0">
              <a:latin typeface="Maiandra GD" panose="020E0502030308020204" pitchFamily="34" charset="0"/>
            </a:endParaRPr>
          </a:p>
          <a:p>
            <a:pPr marR="64492" algn="just">
              <a:lnSpc>
                <a:spcPct val="90000"/>
              </a:lnSpc>
              <a:spcBef>
                <a:spcPts val="18"/>
              </a:spcBef>
            </a:pPr>
            <a:r>
              <a:rPr lang="en-GB" sz="1600" dirty="0">
                <a:latin typeface="Maiandra GD" panose="020E0502030308020204" pitchFamily="34" charset="0"/>
              </a:rPr>
              <a:t>Kapow’s French scheme of work aims to instil a love of language learning and an awareness of other cultures. We want pupils to develop the confidence to communicate in French for practical purposes, using both written and spoken French. Through this, we aim to give pupils a foundation for language learning that encourages and enables them to apply their skills to learning further languages, developing a strong understanding of the English language, facilitating future study and opening opportunities to study and work in other countries in the future. </a:t>
            </a:r>
            <a:endParaRPr lang="en-US" sz="1600" spc="-23" dirty="0">
              <a:latin typeface="Maiandra GD" panose="020E0502030308020204" pitchFamily="34" charset="0"/>
            </a:endParaRPr>
          </a:p>
        </p:txBody>
      </p:sp>
      <p:pic>
        <p:nvPicPr>
          <p:cNvPr id="8" name="Picture 7" descr="A blue circle with white text and a person with different faces&#10;&#10;Description automatically generated">
            <a:extLst>
              <a:ext uri="{FF2B5EF4-FFF2-40B4-BE49-F238E27FC236}">
                <a16:creationId xmlns:a16="http://schemas.microsoft.com/office/drawing/2014/main" id="{7A5DAB69-39FF-676D-8B3A-E3B2565C27D9}"/>
              </a:ext>
            </a:extLst>
          </p:cNvPr>
          <p:cNvPicPr>
            <a:picLocks noChangeAspect="1"/>
          </p:cNvPicPr>
          <p:nvPr/>
        </p:nvPicPr>
        <p:blipFill rotWithShape="1">
          <a:blip r:embed="rId4">
            <a:extLst>
              <a:ext uri="{28A0092B-C50C-407E-A947-70E740481C1C}">
                <a14:useLocalDpi xmlns:a14="http://schemas.microsoft.com/office/drawing/2010/main" val="0"/>
              </a:ext>
            </a:extLst>
          </a:blip>
          <a:srcRect l="8709" t="11032" r="7884" b="7006"/>
          <a:stretch/>
        </p:blipFill>
        <p:spPr>
          <a:xfrm>
            <a:off x="3493215" y="1383537"/>
            <a:ext cx="2145897" cy="2108716"/>
          </a:xfrm>
          <a:prstGeom prst="flowChartConnector">
            <a:avLst/>
          </a:prstGeom>
        </p:spPr>
      </p:pic>
      <p:pic>
        <p:nvPicPr>
          <p:cNvPr id="11" name="Picture 10" descr="A logo with people around the earth&#10;&#10;Description automatically generated">
            <a:extLst>
              <a:ext uri="{FF2B5EF4-FFF2-40B4-BE49-F238E27FC236}">
                <a16:creationId xmlns:a16="http://schemas.microsoft.com/office/drawing/2014/main" id="{ED848955-E44E-00EE-112C-1A973ECD389B}"/>
              </a:ext>
            </a:extLst>
          </p:cNvPr>
          <p:cNvPicPr>
            <a:picLocks noChangeAspect="1"/>
          </p:cNvPicPr>
          <p:nvPr/>
        </p:nvPicPr>
        <p:blipFill rotWithShape="1">
          <a:blip r:embed="rId5">
            <a:extLst>
              <a:ext uri="{28A0092B-C50C-407E-A947-70E740481C1C}">
                <a14:useLocalDpi xmlns:a14="http://schemas.microsoft.com/office/drawing/2010/main" val="0"/>
              </a:ext>
            </a:extLst>
          </a:blip>
          <a:srcRect l="24035" t="25651" r="23179" b="20516"/>
          <a:stretch/>
        </p:blipFill>
        <p:spPr>
          <a:xfrm>
            <a:off x="628822" y="1354183"/>
            <a:ext cx="1905079" cy="1942869"/>
          </a:xfrm>
          <a:prstGeom prst="flowChartConnector">
            <a:avLst/>
          </a:prstGeom>
        </p:spPr>
      </p:pic>
    </p:spTree>
    <p:extLst>
      <p:ext uri="{BB962C8B-B14F-4D97-AF65-F5344CB8AC3E}">
        <p14:creationId xmlns:p14="http://schemas.microsoft.com/office/powerpoint/2010/main" val="311923615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a16="http://schemas.microsoft.com/office/drawing/2014/main" id="{D3D81ACE-B53D-573B-32E3-7194D3620F1B}"/>
              </a:ext>
            </a:extLst>
          </p:cNvPr>
          <p:cNvSpPr txBox="1"/>
          <p:nvPr/>
        </p:nvSpPr>
        <p:spPr>
          <a:xfrm>
            <a:off x="234400" y="156348"/>
            <a:ext cx="8673625" cy="10946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dirty="0">
                <a:latin typeface="+mj-lt"/>
                <a:ea typeface="+mj-ea"/>
                <a:cs typeface="+mj-cs"/>
              </a:rPr>
              <a:t> </a:t>
            </a:r>
            <a:r>
              <a:rPr lang="en-US" sz="3600" kern="1200" dirty="0">
                <a:latin typeface="Maiandra GD" panose="020E0502030308020204" pitchFamily="34" charset="0"/>
                <a:ea typeface="+mj-ea"/>
                <a:cs typeface="+mj-cs"/>
              </a:rPr>
              <a:t>IMPLEMENTATION</a:t>
            </a:r>
            <a:r>
              <a:rPr lang="en-US" sz="3600" kern="1200" dirty="0">
                <a:latin typeface="+mj-lt"/>
                <a:ea typeface="+mj-ea"/>
                <a:cs typeface="+mj-cs"/>
              </a:rPr>
              <a:t> – Our approach  </a:t>
            </a:r>
          </a:p>
        </p:txBody>
      </p:sp>
      <p:sp>
        <p:nvSpPr>
          <p:cNvPr id="9" name="TextBox 8">
            <a:extLst>
              <a:ext uri="{FF2B5EF4-FFF2-40B4-BE49-F238E27FC236}">
                <a16:creationId xmlns:a16="http://schemas.microsoft.com/office/drawing/2014/main" id="{C14A7A13-8506-34BE-CBB1-87043210F1E4}"/>
              </a:ext>
            </a:extLst>
          </p:cNvPr>
          <p:cNvSpPr txBox="1"/>
          <p:nvPr/>
        </p:nvSpPr>
        <p:spPr>
          <a:xfrm>
            <a:off x="461482" y="1030394"/>
            <a:ext cx="7734988" cy="2671426"/>
          </a:xfrm>
          <a:prstGeom prst="rect">
            <a:avLst/>
          </a:prstGeom>
        </p:spPr>
        <p:txBody>
          <a:bodyPr vert="horz" lIns="91440" tIns="45720" rIns="91440" bIns="45720" rtlCol="0" anchor="t">
            <a:noAutofit/>
          </a:bodyPr>
          <a:lstStyle/>
          <a:p>
            <a:pPr>
              <a:lnSpc>
                <a:spcPct val="90000"/>
              </a:lnSpc>
              <a:spcAft>
                <a:spcPts val="600"/>
              </a:spcAft>
            </a:pPr>
            <a:r>
              <a:rPr lang="en-GB" sz="1600" dirty="0">
                <a:latin typeface="Maiandra GD" panose="020E0502030308020204" pitchFamily="34" charset="0"/>
              </a:rPr>
              <a:t>The French curriculum is designed with three knowledge strands that run throughout our units with knowledge building cumulatively. These are:</a:t>
            </a:r>
          </a:p>
          <a:p>
            <a:pPr>
              <a:lnSpc>
                <a:spcPct val="90000"/>
              </a:lnSpc>
              <a:spcAft>
                <a:spcPts val="600"/>
              </a:spcAft>
            </a:pPr>
            <a:r>
              <a:rPr lang="en-GB" sz="1600" dirty="0">
                <a:latin typeface="Maiandra GD" panose="020E0502030308020204" pitchFamily="34" charset="0"/>
              </a:rPr>
              <a:t>● Phonics </a:t>
            </a:r>
          </a:p>
          <a:p>
            <a:pPr>
              <a:lnSpc>
                <a:spcPct val="90000"/>
              </a:lnSpc>
              <a:spcAft>
                <a:spcPts val="600"/>
              </a:spcAft>
            </a:pPr>
            <a:r>
              <a:rPr lang="en-GB" sz="1600" dirty="0">
                <a:latin typeface="Maiandra GD" panose="020E0502030308020204" pitchFamily="34" charset="0"/>
              </a:rPr>
              <a:t>● Vocabulary </a:t>
            </a:r>
          </a:p>
          <a:p>
            <a:pPr>
              <a:lnSpc>
                <a:spcPct val="90000"/>
              </a:lnSpc>
              <a:spcAft>
                <a:spcPts val="600"/>
              </a:spcAft>
            </a:pPr>
            <a:r>
              <a:rPr lang="en-GB" sz="1600" dirty="0">
                <a:latin typeface="Maiandra GD" panose="020E0502030308020204" pitchFamily="34" charset="0"/>
              </a:rPr>
              <a:t>● Grammar </a:t>
            </a:r>
          </a:p>
          <a:p>
            <a:pPr>
              <a:lnSpc>
                <a:spcPct val="90000"/>
              </a:lnSpc>
              <a:spcAft>
                <a:spcPts val="600"/>
              </a:spcAft>
            </a:pPr>
            <a:r>
              <a:rPr lang="en-GB" sz="1600" dirty="0">
                <a:latin typeface="Maiandra GD" panose="020E0502030308020204" pitchFamily="34" charset="0"/>
              </a:rPr>
              <a:t>This knowledge can then be applied within the skills strands, which also run throughout each unit in the curriculum: </a:t>
            </a:r>
          </a:p>
          <a:p>
            <a:pPr>
              <a:lnSpc>
                <a:spcPct val="90000"/>
              </a:lnSpc>
              <a:spcAft>
                <a:spcPts val="600"/>
              </a:spcAft>
            </a:pPr>
            <a:r>
              <a:rPr lang="en-GB" sz="1600" dirty="0">
                <a:latin typeface="Maiandra GD" panose="020E0502030308020204" pitchFamily="34" charset="0"/>
              </a:rPr>
              <a:t>● Language comprehension (Listening and reading) </a:t>
            </a:r>
          </a:p>
          <a:p>
            <a:pPr>
              <a:lnSpc>
                <a:spcPct val="90000"/>
              </a:lnSpc>
              <a:spcAft>
                <a:spcPts val="600"/>
              </a:spcAft>
            </a:pPr>
            <a:r>
              <a:rPr lang="en-GB" sz="1600" dirty="0">
                <a:latin typeface="Maiandra GD" panose="020E0502030308020204" pitchFamily="34" charset="0"/>
              </a:rPr>
              <a:t>● Language production (Speaking and writing).</a:t>
            </a:r>
          </a:p>
          <a:p>
            <a:pPr>
              <a:lnSpc>
                <a:spcPct val="90000"/>
              </a:lnSpc>
              <a:spcAft>
                <a:spcPts val="600"/>
              </a:spcAft>
            </a:pPr>
            <a:endParaRPr lang="en-GB" sz="1600" dirty="0">
              <a:latin typeface="Maiandra GD" panose="020E0502030308020204" pitchFamily="34" charset="0"/>
            </a:endParaRPr>
          </a:p>
          <a:p>
            <a:pPr>
              <a:lnSpc>
                <a:spcPct val="90000"/>
              </a:lnSpc>
              <a:spcAft>
                <a:spcPts val="600"/>
              </a:spcAft>
            </a:pPr>
            <a:r>
              <a:rPr lang="en-GB" sz="1600" dirty="0">
                <a:latin typeface="Maiandra GD" panose="020E0502030308020204" pitchFamily="34" charset="0"/>
              </a:rPr>
              <a:t>Through the French curriculum, pupils are given opportunities to communicate for practical purposes around familiar subjects and routines</a:t>
            </a:r>
          </a:p>
          <a:p>
            <a:pPr>
              <a:lnSpc>
                <a:spcPct val="90000"/>
              </a:lnSpc>
              <a:spcAft>
                <a:spcPts val="600"/>
              </a:spcAft>
            </a:pPr>
            <a:r>
              <a:rPr lang="en-GB" sz="1600" dirty="0">
                <a:latin typeface="Maiandra GD" panose="020E0502030308020204" pitchFamily="34" charset="0"/>
              </a:rPr>
              <a:t>Through a spiral curriculum, key skills and vocabulary are revisited repeatedly with increasing complexity, allowing pupils to revise and build on their previous learning. </a:t>
            </a:r>
            <a:endParaRPr lang="en-US" sz="1600" dirty="0">
              <a:latin typeface="Maiandra GD" panose="020E0502030308020204" pitchFamily="34" charset="0"/>
            </a:endParaRPr>
          </a:p>
          <a:p>
            <a:pPr>
              <a:lnSpc>
                <a:spcPct val="90000"/>
              </a:lnSpc>
              <a:spcAft>
                <a:spcPts val="600"/>
              </a:spcAft>
            </a:pPr>
            <a:r>
              <a:rPr lang="en-US" sz="1600" dirty="0">
                <a:latin typeface="Maiandra GD" panose="020E0502030308020204" pitchFamily="34" charset="0"/>
              </a:rPr>
              <a:t>Staff at Glascote Academy create a positive attitude towards French learning both inside and outside the classrooms and promote the expectation that all children can achieve highly through adaptive teaching.  Recall, repetition, modelling and practice are key facilitators used to support all children in their learning. Key vocabulary is an integral part of each unit of work, enabling children to have a greater understanding of important key concepts, ‘</a:t>
            </a:r>
            <a:r>
              <a:rPr lang="en-US" sz="1600" i="1" dirty="0">
                <a:latin typeface="Maiandra GD" panose="020E0502030308020204" pitchFamily="34" charset="0"/>
              </a:rPr>
              <a:t>Golden Threads’, </a:t>
            </a:r>
            <a:r>
              <a:rPr lang="en-US" sz="1600" dirty="0">
                <a:latin typeface="Maiandra GD" panose="020E0502030308020204" pitchFamily="34" charset="0"/>
              </a:rPr>
              <a:t>thus enabling them to communicate effectively in another language.  </a:t>
            </a:r>
          </a:p>
        </p:txBody>
      </p:sp>
      <p:grpSp>
        <p:nvGrpSpPr>
          <p:cNvPr id="18" name="Group 17">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9" name="Freeform: Shape 18">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4" name="Picture 3" descr="A logo for a school&#10;&#10;Description automatically generated">
            <a:extLst>
              <a:ext uri="{FF2B5EF4-FFF2-40B4-BE49-F238E27FC236}">
                <a16:creationId xmlns:a16="http://schemas.microsoft.com/office/drawing/2014/main" id="{156EF280-2E63-87B7-F7A4-AD601586305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111613" y="1954194"/>
            <a:ext cx="3473540" cy="3495252"/>
          </a:xfrm>
          <a:prstGeom prst="rect">
            <a:avLst/>
          </a:prstGeom>
        </p:spPr>
      </p:pic>
    </p:spTree>
    <p:extLst>
      <p:ext uri="{BB962C8B-B14F-4D97-AF65-F5344CB8AC3E}">
        <p14:creationId xmlns:p14="http://schemas.microsoft.com/office/powerpoint/2010/main" val="14246485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object 10">
            <a:extLst>
              <a:ext uri="{FF2B5EF4-FFF2-40B4-BE49-F238E27FC236}">
                <a16:creationId xmlns:a16="http://schemas.microsoft.com/office/drawing/2014/main" id="{B1160AAC-E2BC-79B8-3170-1831A88CE08D}"/>
              </a:ext>
            </a:extLst>
          </p:cNvPr>
          <p:cNvGraphicFramePr>
            <a:graphicFrameLocks noGrp="1"/>
          </p:cNvGraphicFramePr>
          <p:nvPr>
            <p:extLst>
              <p:ext uri="{D42A27DB-BD31-4B8C-83A1-F6EECF244321}">
                <p14:modId xmlns:p14="http://schemas.microsoft.com/office/powerpoint/2010/main" val="931028827"/>
              </p:ext>
            </p:extLst>
          </p:nvPr>
        </p:nvGraphicFramePr>
        <p:xfrm>
          <a:off x="353573" y="294503"/>
          <a:ext cx="11238659" cy="5960885"/>
        </p:xfrm>
        <a:graphic>
          <a:graphicData uri="http://schemas.openxmlformats.org/drawingml/2006/table">
            <a:tbl>
              <a:tblPr firstRow="1" bandRow="1">
                <a:tableStyleId>{2D5ABB26-0587-4C30-8999-92F81FD0307C}</a:tableStyleId>
              </a:tblPr>
              <a:tblGrid>
                <a:gridCol w="11238659">
                  <a:extLst>
                    <a:ext uri="{9D8B030D-6E8A-4147-A177-3AD203B41FA5}">
                      <a16:colId xmlns:a16="http://schemas.microsoft.com/office/drawing/2014/main" val="20000"/>
                    </a:ext>
                  </a:extLst>
                </a:gridCol>
              </a:tblGrid>
              <a:tr h="185177">
                <a:tc>
                  <a:txBody>
                    <a:bodyPr/>
                    <a:lstStyle/>
                    <a:p>
                      <a:pPr marL="71755" algn="just">
                        <a:lnSpc>
                          <a:spcPct val="100000"/>
                        </a:lnSpc>
                        <a:spcBef>
                          <a:spcPts val="350"/>
                        </a:spcBef>
                      </a:pPr>
                      <a:r>
                        <a:rPr sz="1600" b="1" spc="-50" dirty="0">
                          <a:solidFill>
                            <a:srgbClr val="FFFFFF"/>
                          </a:solidFill>
                          <a:latin typeface="Maiandra GD" panose="020E0502030308020204" pitchFamily="34" charset="0"/>
                          <a:cs typeface="Trebuchet MS"/>
                        </a:rPr>
                        <a:t>Key</a:t>
                      </a:r>
                      <a:r>
                        <a:rPr sz="1600" b="1" spc="-100" dirty="0">
                          <a:solidFill>
                            <a:srgbClr val="FFFFFF"/>
                          </a:solidFill>
                          <a:latin typeface="Maiandra GD" panose="020E0502030308020204" pitchFamily="34" charset="0"/>
                          <a:cs typeface="Trebuchet MS"/>
                        </a:rPr>
                        <a:t> </a:t>
                      </a:r>
                      <a:r>
                        <a:rPr sz="1600" b="1" dirty="0">
                          <a:solidFill>
                            <a:srgbClr val="FFFFFF"/>
                          </a:solidFill>
                          <a:latin typeface="Maiandra GD" panose="020E0502030308020204" pitchFamily="34" charset="0"/>
                          <a:cs typeface="Trebuchet MS"/>
                        </a:rPr>
                        <a:t>Stage</a:t>
                      </a:r>
                      <a:r>
                        <a:rPr sz="1600" b="1" spc="-95" dirty="0">
                          <a:solidFill>
                            <a:srgbClr val="FFFFFF"/>
                          </a:solidFill>
                          <a:latin typeface="Maiandra GD" panose="020E0502030308020204" pitchFamily="34" charset="0"/>
                          <a:cs typeface="Trebuchet MS"/>
                        </a:rPr>
                        <a:t> </a:t>
                      </a:r>
                      <a:r>
                        <a:rPr sz="1600" b="1" spc="-45" dirty="0">
                          <a:solidFill>
                            <a:srgbClr val="FFFFFF"/>
                          </a:solidFill>
                          <a:latin typeface="Maiandra GD" panose="020E0502030308020204" pitchFamily="34" charset="0"/>
                          <a:cs typeface="Trebuchet MS"/>
                        </a:rPr>
                        <a:t>National</a:t>
                      </a:r>
                      <a:r>
                        <a:rPr sz="1600" b="1" spc="-95" dirty="0">
                          <a:solidFill>
                            <a:srgbClr val="FFFFFF"/>
                          </a:solidFill>
                          <a:latin typeface="Maiandra GD" panose="020E0502030308020204" pitchFamily="34" charset="0"/>
                          <a:cs typeface="Trebuchet MS"/>
                        </a:rPr>
                        <a:t> </a:t>
                      </a:r>
                      <a:r>
                        <a:rPr sz="1600" b="1" spc="-50" dirty="0">
                          <a:solidFill>
                            <a:srgbClr val="FFFFFF"/>
                          </a:solidFill>
                          <a:latin typeface="Maiandra GD" panose="020E0502030308020204" pitchFamily="34" charset="0"/>
                          <a:cs typeface="Trebuchet MS"/>
                        </a:rPr>
                        <a:t>Curriculum</a:t>
                      </a:r>
                      <a:r>
                        <a:rPr sz="1600" b="1" spc="-100" dirty="0">
                          <a:solidFill>
                            <a:srgbClr val="FFFFFF"/>
                          </a:solidFill>
                          <a:latin typeface="Maiandra GD" panose="020E0502030308020204" pitchFamily="34" charset="0"/>
                          <a:cs typeface="Trebuchet MS"/>
                        </a:rPr>
                        <a:t> </a:t>
                      </a:r>
                      <a:r>
                        <a:rPr sz="1600" b="1" spc="-10" dirty="0">
                          <a:solidFill>
                            <a:srgbClr val="FFFFFF"/>
                          </a:solidFill>
                          <a:latin typeface="Maiandra GD" panose="020E0502030308020204" pitchFamily="34" charset="0"/>
                          <a:cs typeface="Trebuchet MS"/>
                        </a:rPr>
                        <a:t>Expectations</a:t>
                      </a:r>
                      <a:r>
                        <a:rPr lang="en-GB" sz="1600" b="1" spc="-10" dirty="0">
                          <a:solidFill>
                            <a:srgbClr val="FFFFFF"/>
                          </a:solidFill>
                          <a:latin typeface="Maiandra GD" panose="020E0502030308020204" pitchFamily="34" charset="0"/>
                          <a:cs typeface="Trebuchet MS"/>
                        </a:rPr>
                        <a:t>: French</a:t>
                      </a:r>
                      <a:endParaRPr sz="1600" dirty="0">
                        <a:latin typeface="Maiandra GD" panose="020E0502030308020204" pitchFamily="34" charset="0"/>
                        <a:cs typeface="Trebuchet MS"/>
                      </a:endParaRPr>
                    </a:p>
                  </a:txBody>
                  <a:tcPr marL="0" marR="0" marT="33161"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solidFill>
                      <a:srgbClr val="002060"/>
                    </a:solidFill>
                  </a:tcPr>
                </a:tc>
                <a:extLst>
                  <a:ext uri="{0D108BD9-81ED-4DB2-BD59-A6C34878D82A}">
                    <a16:rowId xmlns:a16="http://schemas.microsoft.com/office/drawing/2014/main" val="10000"/>
                  </a:ext>
                </a:extLst>
              </a:tr>
              <a:tr h="2523600">
                <a:tc>
                  <a:txBody>
                    <a:bodyPr/>
                    <a:lstStyle/>
                    <a:p>
                      <a:pPr marL="142875" indent="0" algn="l">
                        <a:lnSpc>
                          <a:spcPct val="100000"/>
                        </a:lnSpc>
                        <a:spcBef>
                          <a:spcPts val="600"/>
                        </a:spcBef>
                        <a:buNone/>
                        <a:tabLst>
                          <a:tab pos="288290" algn="l"/>
                        </a:tabLst>
                      </a:pPr>
                      <a:r>
                        <a:rPr lang="en-US" sz="1800" b="1" dirty="0">
                          <a:latin typeface="Maiandra GD" panose="020E0502030308020204" pitchFamily="34" charset="0"/>
                        </a:rPr>
                        <a:t>Key stage 2:</a:t>
                      </a:r>
                    </a:p>
                    <a:p>
                      <a:pPr marL="0" indent="0">
                        <a:lnSpc>
                          <a:spcPct val="100000"/>
                        </a:lnSpc>
                        <a:spcAft>
                          <a:spcPts val="600"/>
                        </a:spcAft>
                        <a:buFont typeface="Arial" panose="020B0604020202020204" pitchFamily="34" charset="0"/>
                        <a:buNone/>
                      </a:pPr>
                      <a:r>
                        <a:rPr lang="en-US" sz="1600" dirty="0">
                          <a:latin typeface="Maiandra GD" panose="020E0502030308020204" pitchFamily="34" charset="0"/>
                        </a:rPr>
                        <a:t>Pupils should be taught to:</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listen attentively to spoken language and show understanding by joining in and responding</a:t>
                      </a:r>
                    </a:p>
                    <a:p>
                      <a:pPr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explore the patterns and sounds of language through songs and rhymes and link the spelling, sound and meaning of words</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engage in conversations; ask and answer questions; express opinions and respond to those of others; seek clarification and help</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speak in sentences, using familiar vocabulary, phrases and basic language structures</a:t>
                      </a:r>
                    </a:p>
                    <a:p>
                      <a:pPr indent="-228600" algn="just">
                        <a:lnSpc>
                          <a:spcPct val="100000"/>
                        </a:lnSpc>
                        <a:spcAft>
                          <a:spcPts val="600"/>
                        </a:spcAft>
                        <a:buFont typeface="Arial" panose="020B0604020202020204" pitchFamily="34" charset="0"/>
                        <a:buChar char="•"/>
                      </a:pPr>
                      <a:r>
                        <a:rPr lang="en-US" sz="1600" dirty="0">
                          <a:latin typeface="Maiandra GD" panose="020E0502030308020204" pitchFamily="34" charset="0"/>
                        </a:rPr>
                        <a:t>develop accurate pronunciation and intonation so that others understand when they are reading aloud or using familiar</a:t>
                      </a:r>
                    </a:p>
                    <a:p>
                      <a:pPr marL="0" indent="0" algn="just">
                        <a:lnSpc>
                          <a:spcPct val="100000"/>
                        </a:lnSpc>
                        <a:spcAft>
                          <a:spcPts val="600"/>
                        </a:spcAft>
                        <a:buFont typeface="Arial" panose="020B0604020202020204" pitchFamily="34" charset="0"/>
                        <a:buNone/>
                      </a:pPr>
                      <a:r>
                        <a:rPr lang="en-US" sz="1600" dirty="0">
                          <a:latin typeface="Maiandra GD" panose="020E0502030308020204" pitchFamily="34" charset="0"/>
                        </a:rPr>
                        <a:t>words and phrases</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present ideas and information orally to a range of audiences</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read carefully and show understanding of words, phrases and simple writing</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appreciate stories, songs, poems and rhymes in the language</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broaden their vocabulary and develop their ability to understand new words that are introduced into familiar written material, including through using a dictionary</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write phrases from memory, and adapt these to create new sentences, to express ideas clearly</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describe people, places, things and actions orally and in writing</a:t>
                      </a:r>
                    </a:p>
                    <a:p>
                      <a:pPr marL="285750" indent="-228600">
                        <a:lnSpc>
                          <a:spcPct val="100000"/>
                        </a:lnSpc>
                        <a:spcAft>
                          <a:spcPts val="600"/>
                        </a:spcAft>
                        <a:buFont typeface="Arial" panose="020B0604020202020204" pitchFamily="34" charset="0"/>
                        <a:buChar char="•"/>
                      </a:pPr>
                      <a:r>
                        <a:rPr lang="en-US" sz="1600" dirty="0">
                          <a:latin typeface="Maiandra GD" panose="020E0502030308020204" pitchFamily="34" charset="0"/>
                        </a:rPr>
                        <a:t>understand basic grammar appropriate to the language being studied, including (where relevant): feminine, masculine and neuter forms and the conjugation of high-frequency verbs; key features and patterns of the language; how to apply these, for instance, to build sentences; and how these differ from or are similar to English</a:t>
                      </a:r>
                    </a:p>
                  </a:txBody>
                  <a:tcPr marL="0" marR="0" marT="29844" marB="0">
                    <a:lnL w="12700">
                      <a:solidFill>
                        <a:srgbClr val="C6AE55"/>
                      </a:solidFill>
                      <a:prstDash val="solid"/>
                    </a:lnL>
                    <a:lnR w="12700">
                      <a:solidFill>
                        <a:srgbClr val="C6AE55"/>
                      </a:solidFill>
                      <a:prstDash val="solid"/>
                    </a:lnR>
                    <a:lnT w="12700">
                      <a:solidFill>
                        <a:srgbClr val="C6AE55"/>
                      </a:solidFill>
                      <a:prstDash val="solid"/>
                    </a:lnT>
                    <a:lnB w="12700">
                      <a:solidFill>
                        <a:srgbClr val="C6AE55"/>
                      </a:solidFill>
                      <a:prstDash val="soli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0495127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B6FACB3C-9069-4791-BC5C-0DB7CD19B8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71F2038E-D777-4B76-81DD-DD13EE91B9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05" y="0"/>
            <a:ext cx="12191695"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Box 8">
            <a:extLst>
              <a:ext uri="{FF2B5EF4-FFF2-40B4-BE49-F238E27FC236}">
                <a16:creationId xmlns:a16="http://schemas.microsoft.com/office/drawing/2014/main" id="{C14A7A13-8506-34BE-CBB1-87043210F1E4}"/>
              </a:ext>
            </a:extLst>
          </p:cNvPr>
          <p:cNvSpPr txBox="1"/>
          <p:nvPr/>
        </p:nvSpPr>
        <p:spPr>
          <a:xfrm>
            <a:off x="393346" y="1786334"/>
            <a:ext cx="5457116" cy="3353476"/>
          </a:xfrm>
          <a:prstGeom prst="rect">
            <a:avLst/>
          </a:prstGeom>
        </p:spPr>
        <p:txBody>
          <a:bodyPr vert="horz" lIns="91440" tIns="45720" rIns="91440" bIns="45720" rtlCol="0" anchor="t">
            <a:noAutofit/>
          </a:bodyPr>
          <a:lstStyle/>
          <a:p>
            <a:pPr>
              <a:lnSpc>
                <a:spcPct val="90000"/>
              </a:lnSpc>
              <a:defRPr/>
            </a:pPr>
            <a:r>
              <a:rPr lang="en-US" dirty="0">
                <a:latin typeface="Maiandra GD" panose="020E0502030308020204" pitchFamily="34" charset="0"/>
              </a:rPr>
              <a:t>At Glascote Academy, we are determined that teaching and learning in all subjects is driven by our curriculum intent.  Therefore, we monitor the impact of learning in each lesson through teacher observations, children’s verbal and written responses, discussions, low-stake quizzes and work produced which is evidenced in children’s books, displays, and Curriculum Power Points.  </a:t>
            </a:r>
          </a:p>
          <a:p>
            <a:pPr marR="63340">
              <a:lnSpc>
                <a:spcPct val="90000"/>
              </a:lnSpc>
              <a:spcBef>
                <a:spcPts val="544"/>
              </a:spcBef>
              <a:spcAft>
                <a:spcPts val="544"/>
              </a:spcAft>
            </a:pPr>
            <a:endParaRPr lang="en-US" dirty="0">
              <a:latin typeface="Maiandra GD" panose="020E0502030308020204" pitchFamily="34" charset="0"/>
            </a:endParaRPr>
          </a:p>
          <a:p>
            <a:pPr marR="63340">
              <a:lnSpc>
                <a:spcPct val="90000"/>
              </a:lnSpc>
              <a:spcBef>
                <a:spcPts val="544"/>
              </a:spcBef>
              <a:spcAft>
                <a:spcPts val="544"/>
              </a:spcAft>
            </a:pPr>
            <a:r>
              <a:rPr lang="en-US" dirty="0">
                <a:latin typeface="Maiandra GD" panose="020E0502030308020204" pitchFamily="34" charset="0"/>
              </a:rPr>
              <a:t>Impact</a:t>
            </a:r>
            <a:r>
              <a:rPr lang="en-US" spc="32" dirty="0">
                <a:latin typeface="Maiandra GD" panose="020E0502030308020204" pitchFamily="34" charset="0"/>
              </a:rPr>
              <a:t> is also </a:t>
            </a:r>
            <a:r>
              <a:rPr lang="en-US" dirty="0">
                <a:latin typeface="Maiandra GD" panose="020E0502030308020204" pitchFamily="34" charset="0"/>
              </a:rPr>
              <a:t>measured</a:t>
            </a:r>
            <a:r>
              <a:rPr lang="en-US" spc="32" dirty="0">
                <a:latin typeface="Maiandra GD" panose="020E0502030308020204" pitchFamily="34" charset="0"/>
              </a:rPr>
              <a:t> at the end of a unit of work through:</a:t>
            </a:r>
          </a:p>
          <a:p>
            <a:pPr marL="285750" marR="63340" indent="-285750">
              <a:lnSpc>
                <a:spcPct val="90000"/>
              </a:lnSpc>
              <a:spcBef>
                <a:spcPts val="544"/>
              </a:spcBef>
              <a:spcAft>
                <a:spcPts val="544"/>
              </a:spcAft>
              <a:buFont typeface="Arial" panose="020B0604020202020204" pitchFamily="34" charset="0"/>
              <a:buChar char="•"/>
            </a:pPr>
            <a:r>
              <a:rPr lang="en-US" spc="32" dirty="0">
                <a:latin typeface="Maiandra GD" panose="020E0502030308020204" pitchFamily="34" charset="0"/>
              </a:rPr>
              <a:t>the use of subject specific Assessment One Notes</a:t>
            </a:r>
          </a:p>
          <a:p>
            <a:pPr marL="285750" marR="63340" indent="-285750">
              <a:lnSpc>
                <a:spcPct val="90000"/>
              </a:lnSpc>
              <a:spcBef>
                <a:spcPts val="544"/>
              </a:spcBef>
              <a:spcAft>
                <a:spcPts val="544"/>
              </a:spcAft>
              <a:buFont typeface="Arial" panose="020B0604020202020204" pitchFamily="34" charset="0"/>
              <a:buChar char="•"/>
            </a:pPr>
            <a:r>
              <a:rPr lang="en-US" dirty="0">
                <a:latin typeface="Maiandra GD" panose="020E0502030308020204" pitchFamily="34" charset="0"/>
              </a:rPr>
              <a:t>Internal and external picture building</a:t>
            </a:r>
          </a:p>
        </p:txBody>
      </p:sp>
      <p:grpSp>
        <p:nvGrpSpPr>
          <p:cNvPr id="18" name="Group 17">
            <a:extLst>
              <a:ext uri="{FF2B5EF4-FFF2-40B4-BE49-F238E27FC236}">
                <a16:creationId xmlns:a16="http://schemas.microsoft.com/office/drawing/2014/main" id="{DD354807-230F-4402-B1B9-F733A8F1F19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5818240" y="-16714"/>
            <a:ext cx="6373761" cy="6874714"/>
            <a:chOff x="5818240" y="-1"/>
            <a:chExt cx="6373761" cy="6874714"/>
          </a:xfrm>
        </p:grpSpPr>
        <p:sp>
          <p:nvSpPr>
            <p:cNvPr id="19" name="Freeform: Shape 18">
              <a:extLst>
                <a:ext uri="{FF2B5EF4-FFF2-40B4-BE49-F238E27FC236}">
                  <a16:creationId xmlns:a16="http://schemas.microsoft.com/office/drawing/2014/main" id="{BF5A6F4A-CE87-4D5C-9382-8167967CE81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18240" y="-1"/>
              <a:ext cx="6373761" cy="6874714"/>
            </a:xfrm>
            <a:custGeom>
              <a:avLst/>
              <a:gdLst>
                <a:gd name="connsiteX0" fmla="*/ 6373761 w 6373761"/>
                <a:gd name="connsiteY0" fmla="*/ 5771297 h 6874714"/>
                <a:gd name="connsiteX1" fmla="*/ 6373761 w 6373761"/>
                <a:gd name="connsiteY1" fmla="*/ 6247960 h 6874714"/>
                <a:gd name="connsiteX2" fmla="*/ 6235932 w 6373761"/>
                <a:gd name="connsiteY2" fmla="*/ 6361930 h 6874714"/>
                <a:gd name="connsiteX3" fmla="*/ 5960375 w 6373761"/>
                <a:gd name="connsiteY3" fmla="*/ 6587489 h 6874714"/>
                <a:gd name="connsiteX4" fmla="*/ 5822907 w 6373761"/>
                <a:gd name="connsiteY4" fmla="*/ 6701871 h 6874714"/>
                <a:gd name="connsiteX5" fmla="*/ 5681115 w 6373761"/>
                <a:gd name="connsiteY5" fmla="*/ 6816896 h 6874714"/>
                <a:gd name="connsiteX6" fmla="*/ 5604096 w 6373761"/>
                <a:gd name="connsiteY6" fmla="*/ 6874714 h 6874714"/>
                <a:gd name="connsiteX7" fmla="*/ 4878485 w 6373761"/>
                <a:gd name="connsiteY7" fmla="*/ 6874714 h 6874714"/>
                <a:gd name="connsiteX8" fmla="*/ 5006014 w 6373761"/>
                <a:gd name="connsiteY8" fmla="*/ 6800200 h 6874714"/>
                <a:gd name="connsiteX9" fmla="*/ 5149855 w 6373761"/>
                <a:gd name="connsiteY9" fmla="*/ 6707667 h 6874714"/>
                <a:gd name="connsiteX10" fmla="*/ 5431866 w 6373761"/>
                <a:gd name="connsiteY10" fmla="*/ 6506210 h 6874714"/>
                <a:gd name="connsiteX11" fmla="*/ 5571036 w 6373761"/>
                <a:gd name="connsiteY11" fmla="*/ 6399557 h 6874714"/>
                <a:gd name="connsiteX12" fmla="*/ 5711649 w 6373761"/>
                <a:gd name="connsiteY12" fmla="*/ 6288912 h 6874714"/>
                <a:gd name="connsiteX13" fmla="*/ 6276589 w 6373761"/>
                <a:gd name="connsiteY13" fmla="*/ 5852379 h 6874714"/>
                <a:gd name="connsiteX14" fmla="*/ 3975975 w 6373761"/>
                <a:gd name="connsiteY14" fmla="*/ 263 h 6874714"/>
                <a:gd name="connsiteX15" fmla="*/ 4350473 w 6373761"/>
                <a:gd name="connsiteY15" fmla="*/ 24963 h 6874714"/>
                <a:gd name="connsiteX16" fmla="*/ 5077909 w 6373761"/>
                <a:gd name="connsiteY16" fmla="*/ 189450 h 6874714"/>
                <a:gd name="connsiteX17" fmla="*/ 5746507 w 6373761"/>
                <a:gd name="connsiteY17" fmla="*/ 505804 h 6874714"/>
                <a:gd name="connsiteX18" fmla="*/ 6322456 w 6373761"/>
                <a:gd name="connsiteY18" fmla="*/ 956633 h 6874714"/>
                <a:gd name="connsiteX19" fmla="*/ 6373761 w 6373761"/>
                <a:gd name="connsiteY19" fmla="*/ 1011863 h 6874714"/>
                <a:gd name="connsiteX20" fmla="*/ 6373761 w 6373761"/>
                <a:gd name="connsiteY20" fmla="*/ 1185075 h 6874714"/>
                <a:gd name="connsiteX21" fmla="*/ 6359489 w 6373761"/>
                <a:gd name="connsiteY21" fmla="*/ 1169497 h 6874714"/>
                <a:gd name="connsiteX22" fmla="*/ 6233869 w 6373761"/>
                <a:gd name="connsiteY22" fmla="*/ 1047442 h 6874714"/>
                <a:gd name="connsiteX23" fmla="*/ 5961423 w 6373761"/>
                <a:gd name="connsiteY23" fmla="*/ 827953 h 6874714"/>
                <a:gd name="connsiteX24" fmla="*/ 5663555 w 6373761"/>
                <a:gd name="connsiteY24" fmla="*/ 645304 h 6874714"/>
                <a:gd name="connsiteX25" fmla="*/ 5013827 w 6373761"/>
                <a:gd name="connsiteY25" fmla="*/ 397863 h 6874714"/>
                <a:gd name="connsiteX26" fmla="*/ 4327409 w 6373761"/>
                <a:gd name="connsiteY26" fmla="*/ 302545 h 6874714"/>
                <a:gd name="connsiteX27" fmla="*/ 3639939 w 6373761"/>
                <a:gd name="connsiteY27" fmla="*/ 338868 h 6874714"/>
                <a:gd name="connsiteX28" fmla="*/ 3302495 w 6373761"/>
                <a:gd name="connsiteY28" fmla="*/ 403659 h 6874714"/>
                <a:gd name="connsiteX29" fmla="*/ 2971604 w 6373761"/>
                <a:gd name="connsiteY29" fmla="*/ 496273 h 6874714"/>
                <a:gd name="connsiteX30" fmla="*/ 2648706 w 6373761"/>
                <a:gd name="connsiteY30" fmla="*/ 614389 h 6874714"/>
                <a:gd name="connsiteX31" fmla="*/ 2335374 w 6373761"/>
                <a:gd name="connsiteY31" fmla="*/ 757109 h 6874714"/>
                <a:gd name="connsiteX32" fmla="*/ 1741342 w 6373761"/>
                <a:gd name="connsiteY32" fmla="*/ 1107725 h 6874714"/>
                <a:gd name="connsiteX33" fmla="*/ 1600861 w 6373761"/>
                <a:gd name="connsiteY33" fmla="*/ 1208710 h 6874714"/>
                <a:gd name="connsiteX34" fmla="*/ 1531799 w 6373761"/>
                <a:gd name="connsiteY34" fmla="*/ 1260879 h 6874714"/>
                <a:gd name="connsiteX35" fmla="*/ 1463655 w 6373761"/>
                <a:gd name="connsiteY35" fmla="*/ 1314333 h 6874714"/>
                <a:gd name="connsiteX36" fmla="*/ 1200777 w 6373761"/>
                <a:gd name="connsiteY36" fmla="*/ 1541166 h 6874714"/>
                <a:gd name="connsiteX37" fmla="*/ 731501 w 6373761"/>
                <a:gd name="connsiteY37" fmla="*/ 2055754 h 6874714"/>
                <a:gd name="connsiteX38" fmla="*/ 531393 w 6373761"/>
                <a:gd name="connsiteY38" fmla="*/ 2342739 h 6874714"/>
                <a:gd name="connsiteX39" fmla="*/ 361033 w 6373761"/>
                <a:gd name="connsiteY39" fmla="*/ 2649046 h 6874714"/>
                <a:gd name="connsiteX40" fmla="*/ 323292 w 6373761"/>
                <a:gd name="connsiteY40" fmla="*/ 2728263 h 6874714"/>
                <a:gd name="connsiteX41" fmla="*/ 304945 w 6373761"/>
                <a:gd name="connsiteY41" fmla="*/ 2768193 h 6874714"/>
                <a:gd name="connsiteX42" fmla="*/ 287516 w 6373761"/>
                <a:gd name="connsiteY42" fmla="*/ 2808510 h 6874714"/>
                <a:gd name="connsiteX43" fmla="*/ 254230 w 6373761"/>
                <a:gd name="connsiteY43" fmla="*/ 2889788 h 6874714"/>
                <a:gd name="connsiteX44" fmla="*/ 223042 w 6373761"/>
                <a:gd name="connsiteY44" fmla="*/ 2971968 h 6874714"/>
                <a:gd name="connsiteX45" fmla="*/ 121611 w 6373761"/>
                <a:gd name="connsiteY45" fmla="*/ 3308544 h 6874714"/>
                <a:gd name="connsiteX46" fmla="*/ 39314 w 6373761"/>
                <a:gd name="connsiteY46" fmla="*/ 4005912 h 6874714"/>
                <a:gd name="connsiteX47" fmla="*/ 73910 w 6373761"/>
                <a:gd name="connsiteY47" fmla="*/ 4354081 h 6874714"/>
                <a:gd name="connsiteX48" fmla="*/ 179534 w 6373761"/>
                <a:gd name="connsiteY48" fmla="*/ 4687050 h 6874714"/>
                <a:gd name="connsiteX49" fmla="*/ 215964 w 6373761"/>
                <a:gd name="connsiteY49" fmla="*/ 4766654 h 6874714"/>
                <a:gd name="connsiteX50" fmla="*/ 256457 w 6373761"/>
                <a:gd name="connsiteY50" fmla="*/ 4844455 h 6874714"/>
                <a:gd name="connsiteX51" fmla="*/ 346225 w 6373761"/>
                <a:gd name="connsiteY51" fmla="*/ 4995290 h 6874714"/>
                <a:gd name="connsiteX52" fmla="*/ 445296 w 6373761"/>
                <a:gd name="connsiteY52" fmla="*/ 5140971 h 6874714"/>
                <a:gd name="connsiteX53" fmla="*/ 551443 w 6373761"/>
                <a:gd name="connsiteY53" fmla="*/ 5282531 h 6874714"/>
                <a:gd name="connsiteX54" fmla="*/ 772387 w 6373761"/>
                <a:gd name="connsiteY54" fmla="*/ 5562561 h 6874714"/>
                <a:gd name="connsiteX55" fmla="*/ 882858 w 6373761"/>
                <a:gd name="connsiteY55" fmla="*/ 5704507 h 6874714"/>
                <a:gd name="connsiteX56" fmla="*/ 990316 w 6373761"/>
                <a:gd name="connsiteY56" fmla="*/ 5848258 h 6874714"/>
                <a:gd name="connsiteX57" fmla="*/ 1097774 w 6373761"/>
                <a:gd name="connsiteY57" fmla="*/ 5987114 h 6874714"/>
                <a:gd name="connsiteX58" fmla="*/ 1210080 w 6373761"/>
                <a:gd name="connsiteY58" fmla="*/ 6121203 h 6874714"/>
                <a:gd name="connsiteX59" fmla="*/ 1448192 w 6373761"/>
                <a:gd name="connsiteY59" fmla="*/ 6374054 h 6874714"/>
                <a:gd name="connsiteX60" fmla="*/ 1982991 w 6373761"/>
                <a:gd name="connsiteY60" fmla="*/ 6796158 h 6874714"/>
                <a:gd name="connsiteX61" fmla="*/ 2118475 w 6373761"/>
                <a:gd name="connsiteY61" fmla="*/ 6874714 h 6874714"/>
                <a:gd name="connsiteX62" fmla="*/ 1569874 w 6373761"/>
                <a:gd name="connsiteY62" fmla="*/ 6874714 h 6874714"/>
                <a:gd name="connsiteX63" fmla="*/ 1507802 w 6373761"/>
                <a:gd name="connsiteY63" fmla="*/ 6817815 h 6874714"/>
                <a:gd name="connsiteX64" fmla="*/ 1256865 w 6373761"/>
                <a:gd name="connsiteY64" fmla="*/ 6543437 h 6874714"/>
                <a:gd name="connsiteX65" fmla="*/ 1038410 w 6373761"/>
                <a:gd name="connsiteY65" fmla="*/ 6248722 h 6874714"/>
                <a:gd name="connsiteX66" fmla="*/ 845380 w 6373761"/>
                <a:gd name="connsiteY66" fmla="*/ 5941386 h 6874714"/>
                <a:gd name="connsiteX67" fmla="*/ 755351 w 6373761"/>
                <a:gd name="connsiteY67" fmla="*/ 5788877 h 6874714"/>
                <a:gd name="connsiteX68" fmla="*/ 661784 w 6373761"/>
                <a:gd name="connsiteY68" fmla="*/ 5638944 h 6874714"/>
                <a:gd name="connsiteX69" fmla="*/ 466525 w 6373761"/>
                <a:gd name="connsiteY69" fmla="*/ 5340366 h 6874714"/>
                <a:gd name="connsiteX70" fmla="*/ 370992 w 6373761"/>
                <a:gd name="connsiteY70" fmla="*/ 5188502 h 6874714"/>
                <a:gd name="connsiteX71" fmla="*/ 280046 w 6373761"/>
                <a:gd name="connsiteY71" fmla="*/ 5033287 h 6874714"/>
                <a:gd name="connsiteX72" fmla="*/ 126853 w 6373761"/>
                <a:gd name="connsiteY72" fmla="*/ 4707660 h 6874714"/>
                <a:gd name="connsiteX73" fmla="*/ 30272 w 6373761"/>
                <a:gd name="connsiteY73" fmla="*/ 4362068 h 6874714"/>
                <a:gd name="connsiteX74" fmla="*/ 0 w 6373761"/>
                <a:gd name="connsiteY74" fmla="*/ 4005912 h 6874714"/>
                <a:gd name="connsiteX75" fmla="*/ 270480 w 6373761"/>
                <a:gd name="connsiteY75" fmla="*/ 2610532 h 6874714"/>
                <a:gd name="connsiteX76" fmla="*/ 415942 w 6373761"/>
                <a:gd name="connsiteY76" fmla="*/ 2280526 h 6874714"/>
                <a:gd name="connsiteX77" fmla="*/ 590102 w 6373761"/>
                <a:gd name="connsiteY77" fmla="*/ 1962626 h 6874714"/>
                <a:gd name="connsiteX78" fmla="*/ 1020719 w 6373761"/>
                <a:gd name="connsiteY78" fmla="*/ 1373070 h 6874714"/>
                <a:gd name="connsiteX79" fmla="*/ 1275080 w 6373761"/>
                <a:gd name="connsiteY79" fmla="*/ 1107081 h 6874714"/>
                <a:gd name="connsiteX80" fmla="*/ 1342437 w 6373761"/>
                <a:gd name="connsiteY80" fmla="*/ 1043965 h 6874714"/>
                <a:gd name="connsiteX81" fmla="*/ 1411106 w 6373761"/>
                <a:gd name="connsiteY81" fmla="*/ 982138 h 6874714"/>
                <a:gd name="connsiteX82" fmla="*/ 1553029 w 6373761"/>
                <a:gd name="connsiteY82" fmla="*/ 863376 h 6874714"/>
                <a:gd name="connsiteX83" fmla="*/ 2173401 w 6373761"/>
                <a:gd name="connsiteY83" fmla="*/ 454409 h 6874714"/>
                <a:gd name="connsiteX84" fmla="*/ 3599708 w 6373761"/>
                <a:gd name="connsiteY84" fmla="*/ 16332 h 6874714"/>
                <a:gd name="connsiteX85" fmla="*/ 3975975 w 6373761"/>
                <a:gd name="connsiteY85" fmla="*/ 263 h 6874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Lst>
              <a:rect l="l" t="t" r="r" b="b"/>
              <a:pathLst>
                <a:path w="6373761" h="6874714">
                  <a:moveTo>
                    <a:pt x="6373761" y="5771297"/>
                  </a:moveTo>
                  <a:lnTo>
                    <a:pt x="6373761" y="6247960"/>
                  </a:lnTo>
                  <a:lnTo>
                    <a:pt x="6235932" y="6361930"/>
                  </a:lnTo>
                  <a:cubicBezTo>
                    <a:pt x="6143250" y="6437460"/>
                    <a:pt x="6051059" y="6512200"/>
                    <a:pt x="5960375" y="6587489"/>
                  </a:cubicBezTo>
                  <a:lnTo>
                    <a:pt x="5822907" y="6701871"/>
                  </a:lnTo>
                  <a:cubicBezTo>
                    <a:pt x="5776123" y="6740385"/>
                    <a:pt x="5729079" y="6778899"/>
                    <a:pt x="5681115" y="6816896"/>
                  </a:cubicBezTo>
                  <a:lnTo>
                    <a:pt x="5604096" y="6874714"/>
                  </a:lnTo>
                  <a:lnTo>
                    <a:pt x="4878485" y="6874714"/>
                  </a:lnTo>
                  <a:lnTo>
                    <a:pt x="5006014" y="6800200"/>
                  </a:lnTo>
                  <a:cubicBezTo>
                    <a:pt x="5054354" y="6770429"/>
                    <a:pt x="5102285" y="6739483"/>
                    <a:pt x="5149855" y="6707667"/>
                  </a:cubicBezTo>
                  <a:cubicBezTo>
                    <a:pt x="5244993" y="6643906"/>
                    <a:pt x="5338561" y="6576025"/>
                    <a:pt x="5431866" y="6506210"/>
                  </a:cubicBezTo>
                  <a:cubicBezTo>
                    <a:pt x="5478386" y="6471304"/>
                    <a:pt x="5524777" y="6435495"/>
                    <a:pt x="5571036" y="6399557"/>
                  </a:cubicBezTo>
                  <a:lnTo>
                    <a:pt x="5711649" y="6288912"/>
                  </a:lnTo>
                  <a:cubicBezTo>
                    <a:pt x="5902059" y="6140395"/>
                    <a:pt x="6093257" y="5998320"/>
                    <a:pt x="6276589" y="5852379"/>
                  </a:cubicBezTo>
                  <a:close/>
                  <a:moveTo>
                    <a:pt x="3975975" y="263"/>
                  </a:moveTo>
                  <a:cubicBezTo>
                    <a:pt x="4101550" y="1809"/>
                    <a:pt x="4226830" y="10149"/>
                    <a:pt x="4350473" y="24963"/>
                  </a:cubicBezTo>
                  <a:cubicBezTo>
                    <a:pt x="4598149" y="54846"/>
                    <a:pt x="4842943" y="108687"/>
                    <a:pt x="5077909" y="189450"/>
                  </a:cubicBezTo>
                  <a:cubicBezTo>
                    <a:pt x="5312876" y="269955"/>
                    <a:pt x="5537357" y="376867"/>
                    <a:pt x="5746507" y="505804"/>
                  </a:cubicBezTo>
                  <a:cubicBezTo>
                    <a:pt x="5955527" y="634999"/>
                    <a:pt x="6148688" y="786864"/>
                    <a:pt x="6322456" y="956633"/>
                  </a:cubicBezTo>
                  <a:lnTo>
                    <a:pt x="6373761" y="1011863"/>
                  </a:lnTo>
                  <a:lnTo>
                    <a:pt x="6373761" y="1185075"/>
                  </a:lnTo>
                  <a:lnTo>
                    <a:pt x="6359489" y="1169497"/>
                  </a:lnTo>
                  <a:cubicBezTo>
                    <a:pt x="6318811" y="1127602"/>
                    <a:pt x="6276917" y="1086890"/>
                    <a:pt x="6233869" y="1047442"/>
                  </a:cubicBezTo>
                  <a:cubicBezTo>
                    <a:pt x="6147509" y="968870"/>
                    <a:pt x="6056431" y="895448"/>
                    <a:pt x="5961423" y="827953"/>
                  </a:cubicBezTo>
                  <a:cubicBezTo>
                    <a:pt x="5865891" y="761102"/>
                    <a:pt x="5766688" y="699403"/>
                    <a:pt x="5663555" y="645304"/>
                  </a:cubicBezTo>
                  <a:cubicBezTo>
                    <a:pt x="5457943" y="535816"/>
                    <a:pt x="5238703" y="453894"/>
                    <a:pt x="5013827" y="397863"/>
                  </a:cubicBezTo>
                  <a:cubicBezTo>
                    <a:pt x="4788953" y="341703"/>
                    <a:pt x="4558442" y="310917"/>
                    <a:pt x="4327409" y="302545"/>
                  </a:cubicBezTo>
                  <a:cubicBezTo>
                    <a:pt x="4096111" y="293012"/>
                    <a:pt x="3867174" y="305893"/>
                    <a:pt x="3639939" y="338868"/>
                  </a:cubicBezTo>
                  <a:cubicBezTo>
                    <a:pt x="3526585" y="355999"/>
                    <a:pt x="3413885" y="377254"/>
                    <a:pt x="3302495" y="403659"/>
                  </a:cubicBezTo>
                  <a:cubicBezTo>
                    <a:pt x="3191107" y="430451"/>
                    <a:pt x="3080634" y="460978"/>
                    <a:pt x="2971604" y="496273"/>
                  </a:cubicBezTo>
                  <a:cubicBezTo>
                    <a:pt x="2862573" y="531437"/>
                    <a:pt x="2754854" y="570852"/>
                    <a:pt x="2648706" y="614389"/>
                  </a:cubicBezTo>
                  <a:cubicBezTo>
                    <a:pt x="2542690" y="658056"/>
                    <a:pt x="2438114" y="705714"/>
                    <a:pt x="2335374" y="757109"/>
                  </a:cubicBezTo>
                  <a:cubicBezTo>
                    <a:pt x="2129894" y="859769"/>
                    <a:pt x="1931228" y="976855"/>
                    <a:pt x="1741342" y="1107725"/>
                  </a:cubicBezTo>
                  <a:cubicBezTo>
                    <a:pt x="1694035" y="1140571"/>
                    <a:pt x="1646858" y="1173933"/>
                    <a:pt x="1600861" y="1208710"/>
                  </a:cubicBezTo>
                  <a:cubicBezTo>
                    <a:pt x="1577535" y="1225713"/>
                    <a:pt x="1554732" y="1243361"/>
                    <a:pt x="1531799" y="1260879"/>
                  </a:cubicBezTo>
                  <a:cubicBezTo>
                    <a:pt x="1508735" y="1278267"/>
                    <a:pt x="1486064" y="1296171"/>
                    <a:pt x="1463655" y="1314333"/>
                  </a:cubicBezTo>
                  <a:cubicBezTo>
                    <a:pt x="1373627" y="1386853"/>
                    <a:pt x="1285564" y="1462077"/>
                    <a:pt x="1200777" y="1541166"/>
                  </a:cubicBezTo>
                  <a:cubicBezTo>
                    <a:pt x="1030810" y="1698827"/>
                    <a:pt x="873161" y="1870785"/>
                    <a:pt x="731501" y="2055754"/>
                  </a:cubicBezTo>
                  <a:cubicBezTo>
                    <a:pt x="660734" y="2148239"/>
                    <a:pt x="593771" y="2243944"/>
                    <a:pt x="531393" y="2342739"/>
                  </a:cubicBezTo>
                  <a:cubicBezTo>
                    <a:pt x="470063" y="2442050"/>
                    <a:pt x="412140" y="2543810"/>
                    <a:pt x="361033" y="2649046"/>
                  </a:cubicBezTo>
                  <a:cubicBezTo>
                    <a:pt x="347798" y="2675194"/>
                    <a:pt x="335479" y="2701728"/>
                    <a:pt x="323292" y="2728263"/>
                  </a:cubicBezTo>
                  <a:lnTo>
                    <a:pt x="304945" y="2768193"/>
                  </a:lnTo>
                  <a:lnTo>
                    <a:pt x="287516" y="2808510"/>
                  </a:lnTo>
                  <a:cubicBezTo>
                    <a:pt x="276115" y="2835432"/>
                    <a:pt x="264583" y="2862352"/>
                    <a:pt x="254230" y="2889788"/>
                  </a:cubicBezTo>
                  <a:cubicBezTo>
                    <a:pt x="243877" y="2917224"/>
                    <a:pt x="232477" y="2944274"/>
                    <a:pt x="223042" y="2971968"/>
                  </a:cubicBezTo>
                  <a:cubicBezTo>
                    <a:pt x="182679" y="3081970"/>
                    <a:pt x="148475" y="3194291"/>
                    <a:pt x="121611" y="3308544"/>
                  </a:cubicBezTo>
                  <a:cubicBezTo>
                    <a:pt x="67096" y="3536534"/>
                    <a:pt x="39183" y="3771224"/>
                    <a:pt x="39314" y="4005912"/>
                  </a:cubicBezTo>
                  <a:cubicBezTo>
                    <a:pt x="39969" y="4122871"/>
                    <a:pt x="51109" y="4239571"/>
                    <a:pt x="73910" y="4354081"/>
                  </a:cubicBezTo>
                  <a:cubicBezTo>
                    <a:pt x="97892" y="4468334"/>
                    <a:pt x="132619" y="4580140"/>
                    <a:pt x="179534" y="4687050"/>
                  </a:cubicBezTo>
                  <a:cubicBezTo>
                    <a:pt x="190673" y="4713972"/>
                    <a:pt x="203647" y="4740249"/>
                    <a:pt x="215964" y="4766654"/>
                  </a:cubicBezTo>
                  <a:cubicBezTo>
                    <a:pt x="229332" y="4792674"/>
                    <a:pt x="242043" y="4818950"/>
                    <a:pt x="256457" y="4844455"/>
                  </a:cubicBezTo>
                  <a:cubicBezTo>
                    <a:pt x="283978" y="4895978"/>
                    <a:pt x="314642" y="4945956"/>
                    <a:pt x="346225" y="4995290"/>
                  </a:cubicBezTo>
                  <a:cubicBezTo>
                    <a:pt x="377676" y="5044752"/>
                    <a:pt x="411355" y="5092926"/>
                    <a:pt x="445296" y="5140971"/>
                  </a:cubicBezTo>
                  <a:cubicBezTo>
                    <a:pt x="479760" y="5188630"/>
                    <a:pt x="515537" y="5235645"/>
                    <a:pt x="551443" y="5282531"/>
                  </a:cubicBezTo>
                  <a:cubicBezTo>
                    <a:pt x="623387" y="5376434"/>
                    <a:pt x="698608" y="5468402"/>
                    <a:pt x="772387" y="5562561"/>
                  </a:cubicBezTo>
                  <a:cubicBezTo>
                    <a:pt x="809472" y="5609448"/>
                    <a:pt x="846428" y="5656719"/>
                    <a:pt x="882858" y="5704507"/>
                  </a:cubicBezTo>
                  <a:cubicBezTo>
                    <a:pt x="919159" y="5751909"/>
                    <a:pt x="955196" y="5802273"/>
                    <a:pt x="990316" y="5848258"/>
                  </a:cubicBezTo>
                  <a:cubicBezTo>
                    <a:pt x="1025175" y="5895402"/>
                    <a:pt x="1061736" y="5941129"/>
                    <a:pt x="1097774" y="5987114"/>
                  </a:cubicBezTo>
                  <a:cubicBezTo>
                    <a:pt x="1134860" y="6032326"/>
                    <a:pt x="1171684" y="6077536"/>
                    <a:pt x="1210080" y="6121203"/>
                  </a:cubicBezTo>
                  <a:cubicBezTo>
                    <a:pt x="1286350" y="6209051"/>
                    <a:pt x="1365632" y="6293677"/>
                    <a:pt x="1448192" y="6374054"/>
                  </a:cubicBezTo>
                  <a:cubicBezTo>
                    <a:pt x="1613572" y="6534420"/>
                    <a:pt x="1792057" y="6677526"/>
                    <a:pt x="1982991" y="6796158"/>
                  </a:cubicBezTo>
                  <a:lnTo>
                    <a:pt x="2118475" y="6874714"/>
                  </a:lnTo>
                  <a:lnTo>
                    <a:pt x="1569874" y="6874714"/>
                  </a:lnTo>
                  <a:lnTo>
                    <a:pt x="1507802" y="6817815"/>
                  </a:lnTo>
                  <a:cubicBezTo>
                    <a:pt x="1418412" y="6730595"/>
                    <a:pt x="1334903" y="6638562"/>
                    <a:pt x="1256865" y="6543437"/>
                  </a:cubicBezTo>
                  <a:cubicBezTo>
                    <a:pt x="1179155" y="6447861"/>
                    <a:pt x="1106817" y="6349194"/>
                    <a:pt x="1038410" y="6248722"/>
                  </a:cubicBezTo>
                  <a:cubicBezTo>
                    <a:pt x="969873" y="6148253"/>
                    <a:pt x="905922" y="6045592"/>
                    <a:pt x="845380" y="5941386"/>
                  </a:cubicBezTo>
                  <a:cubicBezTo>
                    <a:pt x="814453" y="5888704"/>
                    <a:pt x="786147" y="5839370"/>
                    <a:pt x="755351" y="5788877"/>
                  </a:cubicBezTo>
                  <a:cubicBezTo>
                    <a:pt x="724817" y="5738771"/>
                    <a:pt x="693760" y="5688665"/>
                    <a:pt x="661784" y="5638944"/>
                  </a:cubicBezTo>
                  <a:lnTo>
                    <a:pt x="466525" y="5340366"/>
                  </a:lnTo>
                  <a:cubicBezTo>
                    <a:pt x="434156" y="5290131"/>
                    <a:pt x="402181" y="5239639"/>
                    <a:pt x="370992" y="5188502"/>
                  </a:cubicBezTo>
                  <a:cubicBezTo>
                    <a:pt x="339803" y="5137364"/>
                    <a:pt x="308876" y="5086099"/>
                    <a:pt x="280046" y="5033287"/>
                  </a:cubicBezTo>
                  <a:cubicBezTo>
                    <a:pt x="222255" y="4928179"/>
                    <a:pt x="169181" y="4819982"/>
                    <a:pt x="126853" y="4707660"/>
                  </a:cubicBezTo>
                  <a:cubicBezTo>
                    <a:pt x="83739" y="4595725"/>
                    <a:pt x="51764" y="4479670"/>
                    <a:pt x="30272" y="4362068"/>
                  </a:cubicBezTo>
                  <a:cubicBezTo>
                    <a:pt x="9698" y="4244466"/>
                    <a:pt x="0" y="4125060"/>
                    <a:pt x="0" y="4005912"/>
                  </a:cubicBezTo>
                  <a:cubicBezTo>
                    <a:pt x="1704" y="3530867"/>
                    <a:pt x="95140" y="3057110"/>
                    <a:pt x="270480" y="2610532"/>
                  </a:cubicBezTo>
                  <a:cubicBezTo>
                    <a:pt x="314511" y="2498984"/>
                    <a:pt x="362212" y="2388466"/>
                    <a:pt x="415942" y="2280526"/>
                  </a:cubicBezTo>
                  <a:cubicBezTo>
                    <a:pt x="468884" y="2172197"/>
                    <a:pt x="527199" y="2066188"/>
                    <a:pt x="590102" y="1962626"/>
                  </a:cubicBezTo>
                  <a:cubicBezTo>
                    <a:pt x="716037" y="1755631"/>
                    <a:pt x="859794" y="1557653"/>
                    <a:pt x="1020719" y="1373070"/>
                  </a:cubicBezTo>
                  <a:cubicBezTo>
                    <a:pt x="1101575" y="1281101"/>
                    <a:pt x="1185969" y="1191838"/>
                    <a:pt x="1275080" y="1107081"/>
                  </a:cubicBezTo>
                  <a:cubicBezTo>
                    <a:pt x="1297227" y="1085699"/>
                    <a:pt x="1319504" y="1064575"/>
                    <a:pt x="1342437" y="1043965"/>
                  </a:cubicBezTo>
                  <a:cubicBezTo>
                    <a:pt x="1365240" y="1023226"/>
                    <a:pt x="1387648" y="1002102"/>
                    <a:pt x="1411106" y="982138"/>
                  </a:cubicBezTo>
                  <a:cubicBezTo>
                    <a:pt x="1457497" y="941563"/>
                    <a:pt x="1505065" y="902276"/>
                    <a:pt x="1553029" y="863376"/>
                  </a:cubicBezTo>
                  <a:cubicBezTo>
                    <a:pt x="1745798" y="708806"/>
                    <a:pt x="1954030" y="571882"/>
                    <a:pt x="2173401" y="454409"/>
                  </a:cubicBezTo>
                  <a:cubicBezTo>
                    <a:pt x="2612013" y="219334"/>
                    <a:pt x="3099505" y="65666"/>
                    <a:pt x="3599708" y="16332"/>
                  </a:cubicBezTo>
                  <a:cubicBezTo>
                    <a:pt x="3724530" y="3966"/>
                    <a:pt x="3850400" y="-1283"/>
                    <a:pt x="3975975" y="263"/>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Freeform: Shape 19">
              <a:extLst>
                <a:ext uri="{FF2B5EF4-FFF2-40B4-BE49-F238E27FC236}">
                  <a16:creationId xmlns:a16="http://schemas.microsoft.com/office/drawing/2014/main" id="{61023DD2-2E6F-4419-B404-80F08460BEA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65276" y="313387"/>
              <a:ext cx="6326724" cy="6561326"/>
            </a:xfrm>
            <a:custGeom>
              <a:avLst/>
              <a:gdLst>
                <a:gd name="connsiteX0" fmla="*/ 6326724 w 6326724"/>
                <a:gd name="connsiteY0" fmla="*/ 5020808 h 6561326"/>
                <a:gd name="connsiteX1" fmla="*/ 6326724 w 6326724"/>
                <a:gd name="connsiteY1" fmla="*/ 5698632 h 6561326"/>
                <a:gd name="connsiteX2" fmla="*/ 6067438 w 6326724"/>
                <a:gd name="connsiteY2" fmla="*/ 5902509 h 6561326"/>
                <a:gd name="connsiteX3" fmla="*/ 5799974 w 6326724"/>
                <a:gd name="connsiteY3" fmla="*/ 6102017 h 6561326"/>
                <a:gd name="connsiteX4" fmla="*/ 5665258 w 6326724"/>
                <a:gd name="connsiteY4" fmla="*/ 6202100 h 6561326"/>
                <a:gd name="connsiteX5" fmla="*/ 5526873 w 6326724"/>
                <a:gd name="connsiteY5" fmla="*/ 6302828 h 6561326"/>
                <a:gd name="connsiteX6" fmla="*/ 5385080 w 6326724"/>
                <a:gd name="connsiteY6" fmla="*/ 6402268 h 6561326"/>
                <a:gd name="connsiteX7" fmla="*/ 5238833 w 6326724"/>
                <a:gd name="connsiteY7" fmla="*/ 6498875 h 6561326"/>
                <a:gd name="connsiteX8" fmla="*/ 5138040 w 6326724"/>
                <a:gd name="connsiteY8" fmla="*/ 6561326 h 6561326"/>
                <a:gd name="connsiteX9" fmla="*/ 3946072 w 6326724"/>
                <a:gd name="connsiteY9" fmla="*/ 6561326 h 6561326"/>
                <a:gd name="connsiteX10" fmla="*/ 3976009 w 6326724"/>
                <a:gd name="connsiteY10" fmla="*/ 6555242 h 6561326"/>
                <a:gd name="connsiteX11" fmla="*/ 4404855 w 6326724"/>
                <a:gd name="connsiteY11" fmla="*/ 6399048 h 6561326"/>
                <a:gd name="connsiteX12" fmla="*/ 4938868 w 6326724"/>
                <a:gd name="connsiteY12" fmla="*/ 6072132 h 6561326"/>
                <a:gd name="connsiteX13" fmla="*/ 5068342 w 6326724"/>
                <a:gd name="connsiteY13" fmla="*/ 5976042 h 6561326"/>
                <a:gd name="connsiteX14" fmla="*/ 5197816 w 6326724"/>
                <a:gd name="connsiteY14" fmla="*/ 5876730 h 6561326"/>
                <a:gd name="connsiteX15" fmla="*/ 5460039 w 6326724"/>
                <a:gd name="connsiteY15" fmla="*/ 5670637 h 6561326"/>
                <a:gd name="connsiteX16" fmla="*/ 5999033 w 6326724"/>
                <a:gd name="connsiteY16" fmla="*/ 5271718 h 6561326"/>
                <a:gd name="connsiteX17" fmla="*/ 6258766 w 6326724"/>
                <a:gd name="connsiteY17" fmla="*/ 5077603 h 6561326"/>
                <a:gd name="connsiteX18" fmla="*/ 4139342 w 6326724"/>
                <a:gd name="connsiteY18" fmla="*/ 440 h 6561326"/>
                <a:gd name="connsiteX19" fmla="*/ 4315744 w 6326724"/>
                <a:gd name="connsiteY19" fmla="*/ 6808 h 6561326"/>
                <a:gd name="connsiteX20" fmla="*/ 5015400 w 6326724"/>
                <a:gd name="connsiteY20" fmla="*/ 113591 h 6561326"/>
                <a:gd name="connsiteX21" fmla="*/ 5681114 w 6326724"/>
                <a:gd name="connsiteY21" fmla="*/ 361418 h 6561326"/>
                <a:gd name="connsiteX22" fmla="*/ 6270952 w 6326724"/>
                <a:gd name="connsiteY22" fmla="*/ 755441 h 6561326"/>
                <a:gd name="connsiteX23" fmla="*/ 6326724 w 6326724"/>
                <a:gd name="connsiteY23" fmla="*/ 807432 h 6561326"/>
                <a:gd name="connsiteX24" fmla="*/ 6326724 w 6326724"/>
                <a:gd name="connsiteY24" fmla="*/ 1231565 h 6561326"/>
                <a:gd name="connsiteX25" fmla="*/ 6302093 w 6326724"/>
                <a:gd name="connsiteY25" fmla="*/ 1203002 h 6561326"/>
                <a:gd name="connsiteX26" fmla="*/ 6066914 w 6326724"/>
                <a:gd name="connsiteY26" fmla="*/ 989616 h 6561326"/>
                <a:gd name="connsiteX27" fmla="*/ 5533688 w 6326724"/>
                <a:gd name="connsiteY27" fmla="*/ 647242 h 6561326"/>
                <a:gd name="connsiteX28" fmla="*/ 4933626 w 6326724"/>
                <a:gd name="connsiteY28" fmla="*/ 432262 h 6561326"/>
                <a:gd name="connsiteX29" fmla="*/ 4296873 w 6326724"/>
                <a:gd name="connsiteY29" fmla="*/ 343126 h 6561326"/>
                <a:gd name="connsiteX30" fmla="*/ 3651602 w 6326724"/>
                <a:gd name="connsiteY30" fmla="*/ 365797 h 6561326"/>
                <a:gd name="connsiteX31" fmla="*/ 3018256 w 6326724"/>
                <a:gd name="connsiteY31" fmla="*/ 496666 h 6561326"/>
                <a:gd name="connsiteX32" fmla="*/ 2412429 w 6326724"/>
                <a:gd name="connsiteY32" fmla="*/ 724399 h 6561326"/>
                <a:gd name="connsiteX33" fmla="*/ 1329857 w 6326724"/>
                <a:gd name="connsiteY33" fmla="*/ 1424086 h 6561326"/>
                <a:gd name="connsiteX34" fmla="*/ 887314 w 6326724"/>
                <a:gd name="connsiteY34" fmla="*/ 1891015 h 6561326"/>
                <a:gd name="connsiteX35" fmla="*/ 537420 w 6326724"/>
                <a:gd name="connsiteY35" fmla="*/ 2427245 h 6561326"/>
                <a:gd name="connsiteX36" fmla="*/ 299965 w 6326724"/>
                <a:gd name="connsiteY36" fmla="*/ 3020021 h 6561326"/>
                <a:gd name="connsiteX37" fmla="*/ 213606 w 6326724"/>
                <a:gd name="connsiteY37" fmla="*/ 3651953 h 6561326"/>
                <a:gd name="connsiteX38" fmla="*/ 250036 w 6326724"/>
                <a:gd name="connsiteY38" fmla="*/ 3961352 h 6561326"/>
                <a:gd name="connsiteX39" fmla="*/ 357625 w 6326724"/>
                <a:gd name="connsiteY39" fmla="*/ 4250783 h 6561326"/>
                <a:gd name="connsiteX40" fmla="*/ 432715 w 6326724"/>
                <a:gd name="connsiteY40" fmla="*/ 4387063 h 6561326"/>
                <a:gd name="connsiteX41" fmla="*/ 518943 w 6326724"/>
                <a:gd name="connsiteY41" fmla="*/ 4518962 h 6561326"/>
                <a:gd name="connsiteX42" fmla="*/ 718133 w 6326724"/>
                <a:gd name="connsiteY42" fmla="*/ 4773874 h 6561326"/>
                <a:gd name="connsiteX43" fmla="*/ 933704 w 6326724"/>
                <a:gd name="connsiteY43" fmla="*/ 5030717 h 6561326"/>
                <a:gd name="connsiteX44" fmla="*/ 1040900 w 6326724"/>
                <a:gd name="connsiteY44" fmla="*/ 5164806 h 6561326"/>
                <a:gd name="connsiteX45" fmla="*/ 1092401 w 6326724"/>
                <a:gd name="connsiteY45" fmla="*/ 5230628 h 6561326"/>
                <a:gd name="connsiteX46" fmla="*/ 1142854 w 6326724"/>
                <a:gd name="connsiteY46" fmla="*/ 5293615 h 6561326"/>
                <a:gd name="connsiteX47" fmla="*/ 1576354 w 6326724"/>
                <a:gd name="connsiteY47" fmla="*/ 5759128 h 6561326"/>
                <a:gd name="connsiteX48" fmla="*/ 1806865 w 6326724"/>
                <a:gd name="connsiteY48" fmla="*/ 5968571 h 6561326"/>
                <a:gd name="connsiteX49" fmla="*/ 2048253 w 6326724"/>
                <a:gd name="connsiteY49" fmla="*/ 6161654 h 6561326"/>
                <a:gd name="connsiteX50" fmla="*/ 2587506 w 6326724"/>
                <a:gd name="connsiteY50" fmla="*/ 6467059 h 6561326"/>
                <a:gd name="connsiteX51" fmla="*/ 2889176 w 6326724"/>
                <a:gd name="connsiteY51" fmla="*/ 6553360 h 6561326"/>
                <a:gd name="connsiteX52" fmla="*/ 2929698 w 6326724"/>
                <a:gd name="connsiteY52" fmla="*/ 6561326 h 6561326"/>
                <a:gd name="connsiteX53" fmla="*/ 1816374 w 6326724"/>
                <a:gd name="connsiteY53" fmla="*/ 6561326 h 6561326"/>
                <a:gd name="connsiteX54" fmla="*/ 1787601 w 6326724"/>
                <a:gd name="connsiteY54" fmla="*/ 6545761 h 6561326"/>
                <a:gd name="connsiteX55" fmla="*/ 1225544 w 6326724"/>
                <a:gd name="connsiteY55" fmla="*/ 6094158 h 6561326"/>
                <a:gd name="connsiteX56" fmla="*/ 997654 w 6326724"/>
                <a:gd name="connsiteY56" fmla="*/ 5822374 h 6561326"/>
                <a:gd name="connsiteX57" fmla="*/ 798596 w 6326724"/>
                <a:gd name="connsiteY57" fmla="*/ 5534615 h 6561326"/>
                <a:gd name="connsiteX58" fmla="*/ 752075 w 6326724"/>
                <a:gd name="connsiteY58" fmla="*/ 5461324 h 6561326"/>
                <a:gd name="connsiteX59" fmla="*/ 707650 w 6326724"/>
                <a:gd name="connsiteY59" fmla="*/ 5390221 h 6561326"/>
                <a:gd name="connsiteX60" fmla="*/ 619980 w 6326724"/>
                <a:gd name="connsiteY60" fmla="*/ 5252396 h 6561326"/>
                <a:gd name="connsiteX61" fmla="*/ 438349 w 6326724"/>
                <a:gd name="connsiteY61" fmla="*/ 4970822 h 6561326"/>
                <a:gd name="connsiteX62" fmla="*/ 261044 w 6326724"/>
                <a:gd name="connsiteY62" fmla="*/ 4673145 h 6561326"/>
                <a:gd name="connsiteX63" fmla="*/ 181107 w 6326724"/>
                <a:gd name="connsiteY63" fmla="*/ 4515356 h 6561326"/>
                <a:gd name="connsiteX64" fmla="*/ 113224 w 6326724"/>
                <a:gd name="connsiteY64" fmla="*/ 4350223 h 6561326"/>
                <a:gd name="connsiteX65" fmla="*/ 61199 w 6326724"/>
                <a:gd name="connsiteY65" fmla="*/ 4178908 h 6561326"/>
                <a:gd name="connsiteX66" fmla="*/ 41804 w 6326724"/>
                <a:gd name="connsiteY66" fmla="*/ 4091577 h 6561326"/>
                <a:gd name="connsiteX67" fmla="*/ 33287 w 6326724"/>
                <a:gd name="connsiteY67" fmla="*/ 4047781 h 6561326"/>
                <a:gd name="connsiteX68" fmla="*/ 26209 w 6326724"/>
                <a:gd name="connsiteY68" fmla="*/ 4003858 h 6561326"/>
                <a:gd name="connsiteX69" fmla="*/ 0 w 6326724"/>
                <a:gd name="connsiteY69" fmla="*/ 3651953 h 6561326"/>
                <a:gd name="connsiteX70" fmla="*/ 72731 w 6326724"/>
                <a:gd name="connsiteY70" fmla="*/ 2966307 h 6561326"/>
                <a:gd name="connsiteX71" fmla="*/ 291316 w 6326724"/>
                <a:gd name="connsiteY71" fmla="*/ 2309385 h 6561326"/>
                <a:gd name="connsiteX72" fmla="*/ 1110878 w 6326724"/>
                <a:gd name="connsiteY72" fmla="*/ 1193776 h 6561326"/>
                <a:gd name="connsiteX73" fmla="*/ 1654327 w 6326724"/>
                <a:gd name="connsiteY73" fmla="*/ 756730 h 6561326"/>
                <a:gd name="connsiteX74" fmla="*/ 2261727 w 6326724"/>
                <a:gd name="connsiteY74" fmla="*/ 409720 h 6561326"/>
                <a:gd name="connsiteX75" fmla="*/ 3610060 w 6326724"/>
                <a:gd name="connsiteY75" fmla="*/ 27032 h 6561326"/>
                <a:gd name="connsiteX76" fmla="*/ 4139342 w 6326724"/>
                <a:gd name="connsiteY76" fmla="*/ 440 h 65613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Lst>
              <a:rect l="l" t="t" r="r" b="b"/>
              <a:pathLst>
                <a:path w="6326724" h="6561326">
                  <a:moveTo>
                    <a:pt x="6326724" y="5020808"/>
                  </a:moveTo>
                  <a:lnTo>
                    <a:pt x="6326724" y="5698632"/>
                  </a:lnTo>
                  <a:lnTo>
                    <a:pt x="6067438" y="5902509"/>
                  </a:lnTo>
                  <a:cubicBezTo>
                    <a:pt x="5977868" y="5970407"/>
                    <a:pt x="5888364" y="6036453"/>
                    <a:pt x="5799974" y="6102017"/>
                  </a:cubicBezTo>
                  <a:lnTo>
                    <a:pt x="5665258" y="6202100"/>
                  </a:lnTo>
                  <a:cubicBezTo>
                    <a:pt x="5619654" y="6235719"/>
                    <a:pt x="5573656" y="6269596"/>
                    <a:pt x="5526873" y="6302828"/>
                  </a:cubicBezTo>
                  <a:cubicBezTo>
                    <a:pt x="5480220" y="6336189"/>
                    <a:pt x="5433044" y="6369423"/>
                    <a:pt x="5385080" y="6402268"/>
                  </a:cubicBezTo>
                  <a:cubicBezTo>
                    <a:pt x="5336988" y="6434857"/>
                    <a:pt x="5288500" y="6467187"/>
                    <a:pt x="5238833" y="6498875"/>
                  </a:cubicBezTo>
                  <a:lnTo>
                    <a:pt x="5138040" y="6561326"/>
                  </a:lnTo>
                  <a:lnTo>
                    <a:pt x="3946072" y="6561326"/>
                  </a:lnTo>
                  <a:lnTo>
                    <a:pt x="3976009" y="6555242"/>
                  </a:lnTo>
                  <a:cubicBezTo>
                    <a:pt x="4123712" y="6519227"/>
                    <a:pt x="4266863" y="6466383"/>
                    <a:pt x="4404855" y="6399048"/>
                  </a:cubicBezTo>
                  <a:cubicBezTo>
                    <a:pt x="4589500" y="6310299"/>
                    <a:pt x="4765232" y="6196690"/>
                    <a:pt x="4938868" y="6072132"/>
                  </a:cubicBezTo>
                  <a:cubicBezTo>
                    <a:pt x="4982245" y="6041089"/>
                    <a:pt x="5025359" y="6008630"/>
                    <a:pt x="5068342" y="5976042"/>
                  </a:cubicBezTo>
                  <a:cubicBezTo>
                    <a:pt x="5111588" y="5943453"/>
                    <a:pt x="5154702" y="5910349"/>
                    <a:pt x="5197816" y="5876730"/>
                  </a:cubicBezTo>
                  <a:lnTo>
                    <a:pt x="5460039" y="5670637"/>
                  </a:lnTo>
                  <a:cubicBezTo>
                    <a:pt x="5639966" y="5530365"/>
                    <a:pt x="5821596" y="5399753"/>
                    <a:pt x="5999033" y="5271718"/>
                  </a:cubicBezTo>
                  <a:cubicBezTo>
                    <a:pt x="6087686" y="5207700"/>
                    <a:pt x="6174667" y="5143360"/>
                    <a:pt x="6258766" y="5077603"/>
                  </a:cubicBezTo>
                  <a:close/>
                  <a:moveTo>
                    <a:pt x="4139342" y="440"/>
                  </a:moveTo>
                  <a:cubicBezTo>
                    <a:pt x="4198237" y="1301"/>
                    <a:pt x="4257068" y="3427"/>
                    <a:pt x="4315744" y="6808"/>
                  </a:cubicBezTo>
                  <a:cubicBezTo>
                    <a:pt x="4550841" y="20849"/>
                    <a:pt x="4785806" y="55240"/>
                    <a:pt x="5015400" y="113591"/>
                  </a:cubicBezTo>
                  <a:cubicBezTo>
                    <a:pt x="5244992" y="171812"/>
                    <a:pt x="5469212" y="254249"/>
                    <a:pt x="5681114" y="361418"/>
                  </a:cubicBezTo>
                  <a:cubicBezTo>
                    <a:pt x="5892754" y="468586"/>
                    <a:pt x="6093124" y="599584"/>
                    <a:pt x="6270952" y="755441"/>
                  </a:cubicBezTo>
                  <a:lnTo>
                    <a:pt x="6326724" y="807432"/>
                  </a:lnTo>
                  <a:lnTo>
                    <a:pt x="6326724" y="1231565"/>
                  </a:lnTo>
                  <a:lnTo>
                    <a:pt x="6302093" y="1203002"/>
                  </a:lnTo>
                  <a:cubicBezTo>
                    <a:pt x="6227937" y="1127247"/>
                    <a:pt x="6149211" y="1056081"/>
                    <a:pt x="6066914" y="989616"/>
                  </a:cubicBezTo>
                  <a:cubicBezTo>
                    <a:pt x="5902714" y="856299"/>
                    <a:pt x="5724360" y="740371"/>
                    <a:pt x="5533688" y="647242"/>
                  </a:cubicBezTo>
                  <a:cubicBezTo>
                    <a:pt x="5343146" y="553857"/>
                    <a:pt x="5141466" y="482239"/>
                    <a:pt x="4933626" y="432262"/>
                  </a:cubicBezTo>
                  <a:cubicBezTo>
                    <a:pt x="4725788" y="382156"/>
                    <a:pt x="4512182" y="353303"/>
                    <a:pt x="4296873" y="343126"/>
                  </a:cubicBezTo>
                  <a:cubicBezTo>
                    <a:pt x="4081172" y="332435"/>
                    <a:pt x="3865732" y="339520"/>
                    <a:pt x="3651602" y="365797"/>
                  </a:cubicBezTo>
                  <a:cubicBezTo>
                    <a:pt x="3437604" y="392202"/>
                    <a:pt x="3225572" y="436384"/>
                    <a:pt x="3018256" y="496666"/>
                  </a:cubicBezTo>
                  <a:cubicBezTo>
                    <a:pt x="2810809" y="556691"/>
                    <a:pt x="2608474" y="634362"/>
                    <a:pt x="2412429" y="724399"/>
                  </a:cubicBezTo>
                  <a:cubicBezTo>
                    <a:pt x="2019160" y="902541"/>
                    <a:pt x="1651969" y="1138775"/>
                    <a:pt x="1329857" y="1424086"/>
                  </a:cubicBezTo>
                  <a:cubicBezTo>
                    <a:pt x="1169326" y="1567192"/>
                    <a:pt x="1020588" y="1723307"/>
                    <a:pt x="887314" y="1891015"/>
                  </a:cubicBezTo>
                  <a:cubicBezTo>
                    <a:pt x="753778" y="2058466"/>
                    <a:pt x="635967" y="2238026"/>
                    <a:pt x="537420" y="2427245"/>
                  </a:cubicBezTo>
                  <a:cubicBezTo>
                    <a:pt x="438874" y="2616335"/>
                    <a:pt x="356839" y="2814313"/>
                    <a:pt x="299965" y="3020021"/>
                  </a:cubicBezTo>
                  <a:cubicBezTo>
                    <a:pt x="242961" y="3225212"/>
                    <a:pt x="213474" y="3438518"/>
                    <a:pt x="213606" y="3651953"/>
                  </a:cubicBezTo>
                  <a:cubicBezTo>
                    <a:pt x="214785" y="3756804"/>
                    <a:pt x="225269" y="3860881"/>
                    <a:pt x="250036" y="3961352"/>
                  </a:cubicBezTo>
                  <a:cubicBezTo>
                    <a:pt x="274412" y="4061950"/>
                    <a:pt x="312284" y="4158171"/>
                    <a:pt x="357625" y="4250783"/>
                  </a:cubicBezTo>
                  <a:cubicBezTo>
                    <a:pt x="380558" y="4297025"/>
                    <a:pt x="405982" y="4342366"/>
                    <a:pt x="432715" y="4387063"/>
                  </a:cubicBezTo>
                  <a:cubicBezTo>
                    <a:pt x="459841" y="4431630"/>
                    <a:pt x="488803" y="4475554"/>
                    <a:pt x="518943" y="4518962"/>
                  </a:cubicBezTo>
                  <a:cubicBezTo>
                    <a:pt x="580011" y="4605521"/>
                    <a:pt x="647893" y="4689504"/>
                    <a:pt x="718133" y="4773874"/>
                  </a:cubicBezTo>
                  <a:cubicBezTo>
                    <a:pt x="788374" y="4858372"/>
                    <a:pt x="861760" y="4942871"/>
                    <a:pt x="933704" y="5030717"/>
                  </a:cubicBezTo>
                  <a:cubicBezTo>
                    <a:pt x="969742" y="5074512"/>
                    <a:pt x="1005387" y="5119337"/>
                    <a:pt x="1040900" y="5164806"/>
                  </a:cubicBezTo>
                  <a:lnTo>
                    <a:pt x="1092401" y="5230628"/>
                  </a:lnTo>
                  <a:cubicBezTo>
                    <a:pt x="1109306" y="5251624"/>
                    <a:pt x="1125425" y="5273135"/>
                    <a:pt x="1142854" y="5293615"/>
                  </a:cubicBezTo>
                  <a:cubicBezTo>
                    <a:pt x="1278880" y="5460293"/>
                    <a:pt x="1426438" y="5613704"/>
                    <a:pt x="1576354" y="5759128"/>
                  </a:cubicBezTo>
                  <a:cubicBezTo>
                    <a:pt x="1651706" y="5831519"/>
                    <a:pt x="1728368" y="5901461"/>
                    <a:pt x="1806865" y="5968571"/>
                  </a:cubicBezTo>
                  <a:cubicBezTo>
                    <a:pt x="1885362" y="6035680"/>
                    <a:pt x="1965299" y="6100599"/>
                    <a:pt x="2048253" y="6161654"/>
                  </a:cubicBezTo>
                  <a:cubicBezTo>
                    <a:pt x="2213502" y="6284022"/>
                    <a:pt x="2391724" y="6393380"/>
                    <a:pt x="2587506" y="6467059"/>
                  </a:cubicBezTo>
                  <a:cubicBezTo>
                    <a:pt x="2685137" y="6503898"/>
                    <a:pt x="2786304" y="6532106"/>
                    <a:pt x="2889176" y="6553360"/>
                  </a:cubicBezTo>
                  <a:lnTo>
                    <a:pt x="2929698" y="6561326"/>
                  </a:lnTo>
                  <a:lnTo>
                    <a:pt x="1816374" y="6561326"/>
                  </a:lnTo>
                  <a:lnTo>
                    <a:pt x="1787601" y="6545761"/>
                  </a:lnTo>
                  <a:cubicBezTo>
                    <a:pt x="1577272" y="6422749"/>
                    <a:pt x="1389483" y="6266761"/>
                    <a:pt x="1225544" y="6094158"/>
                  </a:cubicBezTo>
                  <a:cubicBezTo>
                    <a:pt x="1143116" y="6007986"/>
                    <a:pt x="1068158" y="5916274"/>
                    <a:pt x="997654" y="5822374"/>
                  </a:cubicBezTo>
                  <a:cubicBezTo>
                    <a:pt x="927546" y="5728086"/>
                    <a:pt x="860842" y="5632381"/>
                    <a:pt x="798596" y="5534615"/>
                  </a:cubicBezTo>
                  <a:cubicBezTo>
                    <a:pt x="782608" y="5510399"/>
                    <a:pt x="767537" y="5485797"/>
                    <a:pt x="752075" y="5461324"/>
                  </a:cubicBezTo>
                  <a:lnTo>
                    <a:pt x="707650" y="5390221"/>
                  </a:lnTo>
                  <a:cubicBezTo>
                    <a:pt x="679213" y="5344237"/>
                    <a:pt x="649728" y="5298638"/>
                    <a:pt x="619980" y="5252396"/>
                  </a:cubicBezTo>
                  <a:lnTo>
                    <a:pt x="438349" y="4970822"/>
                  </a:lnTo>
                  <a:cubicBezTo>
                    <a:pt x="377413" y="4874860"/>
                    <a:pt x="317263" y="4776064"/>
                    <a:pt x="261044" y="4673145"/>
                  </a:cubicBezTo>
                  <a:cubicBezTo>
                    <a:pt x="233000" y="4621622"/>
                    <a:pt x="205874" y="4569197"/>
                    <a:pt x="181107" y="4515356"/>
                  </a:cubicBezTo>
                  <a:cubicBezTo>
                    <a:pt x="156470" y="4461385"/>
                    <a:pt x="133537" y="4406385"/>
                    <a:pt x="113224" y="4350223"/>
                  </a:cubicBezTo>
                  <a:cubicBezTo>
                    <a:pt x="93305" y="4293934"/>
                    <a:pt x="75614" y="4236872"/>
                    <a:pt x="61199" y="4178908"/>
                  </a:cubicBezTo>
                  <a:cubicBezTo>
                    <a:pt x="54385" y="4149927"/>
                    <a:pt x="47440" y="4120815"/>
                    <a:pt x="41804" y="4091577"/>
                  </a:cubicBezTo>
                  <a:lnTo>
                    <a:pt x="33287" y="4047781"/>
                  </a:lnTo>
                  <a:lnTo>
                    <a:pt x="26209" y="4003858"/>
                  </a:lnTo>
                  <a:cubicBezTo>
                    <a:pt x="7732" y="3886643"/>
                    <a:pt x="0" y="3768783"/>
                    <a:pt x="0" y="3651953"/>
                  </a:cubicBezTo>
                  <a:cubicBezTo>
                    <a:pt x="524" y="3422031"/>
                    <a:pt x="25030" y="3192109"/>
                    <a:pt x="72731" y="2966307"/>
                  </a:cubicBezTo>
                  <a:cubicBezTo>
                    <a:pt x="120301" y="2740634"/>
                    <a:pt x="193163" y="2519343"/>
                    <a:pt x="291316" y="2309385"/>
                  </a:cubicBezTo>
                  <a:cubicBezTo>
                    <a:pt x="488540" y="1889469"/>
                    <a:pt x="774352" y="1513736"/>
                    <a:pt x="1110878" y="1193776"/>
                  </a:cubicBezTo>
                  <a:cubicBezTo>
                    <a:pt x="1279535" y="1033797"/>
                    <a:pt x="1461821" y="887856"/>
                    <a:pt x="1654327" y="756730"/>
                  </a:cubicBezTo>
                  <a:cubicBezTo>
                    <a:pt x="1847096" y="625732"/>
                    <a:pt x="2049956" y="509031"/>
                    <a:pt x="2261727" y="409720"/>
                  </a:cubicBezTo>
                  <a:cubicBezTo>
                    <a:pt x="2685792" y="212515"/>
                    <a:pt x="3142357" y="82162"/>
                    <a:pt x="3610060" y="27032"/>
                  </a:cubicBezTo>
                  <a:cubicBezTo>
                    <a:pt x="3785399" y="6647"/>
                    <a:pt x="3962657" y="-2144"/>
                    <a:pt x="4139342" y="44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Freeform: Shape 20">
              <a:extLst>
                <a:ext uri="{FF2B5EF4-FFF2-40B4-BE49-F238E27FC236}">
                  <a16:creationId xmlns:a16="http://schemas.microsoft.com/office/drawing/2014/main" id="{BC4A6C98-F96E-4587-B01F-A9B01BBFAD0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1866928 h 6521594"/>
                <a:gd name="connsiteX4" fmla="*/ 6212358 w 6321679"/>
                <a:gd name="connsiteY4" fmla="*/ 1689281 h 6521594"/>
                <a:gd name="connsiteX5" fmla="*/ 6049880 w 6321679"/>
                <a:gd name="connsiteY5" fmla="*/ 1477173 h 6521594"/>
                <a:gd name="connsiteX6" fmla="*/ 5248663 w 6321679"/>
                <a:gd name="connsiteY6" fmla="*/ 869327 h 6521594"/>
                <a:gd name="connsiteX7" fmla="*/ 4150102 w 6321679"/>
                <a:gd name="connsiteY7" fmla="*/ 644042 h 6521594"/>
                <a:gd name="connsiteX8" fmla="*/ 2867946 w 6321679"/>
                <a:gd name="connsiteY8" fmla="*/ 886459 h 6521594"/>
                <a:gd name="connsiteX9" fmla="*/ 1728892 w 6321679"/>
                <a:gd name="connsiteY9" fmla="*/ 1552397 h 6521594"/>
                <a:gd name="connsiteX10" fmla="*/ 941043 w 6321679"/>
                <a:gd name="connsiteY10" fmla="*/ 2512664 h 6521594"/>
                <a:gd name="connsiteX11" fmla="*/ 655362 w 6321679"/>
                <a:gd name="connsiteY11" fmla="*/ 3630204 h 6521594"/>
                <a:gd name="connsiteX12" fmla="*/ 1128177 w 6321679"/>
                <a:gd name="connsiteY12" fmla="*/ 4667883 h 6521594"/>
                <a:gd name="connsiteX13" fmla="*/ 1366419 w 6321679"/>
                <a:gd name="connsiteY13" fmla="*/ 4997246 h 6521594"/>
                <a:gd name="connsiteX14" fmla="*/ 3601937 w 6321679"/>
                <a:gd name="connsiteY14" fmla="*/ 6284685 h 6521594"/>
                <a:gd name="connsiteX15" fmla="*/ 5298985 w 6321679"/>
                <a:gd name="connsiteY15" fmla="*/ 5492643 h 6521594"/>
                <a:gd name="connsiteX16" fmla="*/ 5505513 w 6321679"/>
                <a:gd name="connsiteY16" fmla="*/ 5335367 h 6521594"/>
                <a:gd name="connsiteX17" fmla="*/ 6252618 w 6321679"/>
                <a:gd name="connsiteY17" fmla="*/ 4722492 h 6521594"/>
                <a:gd name="connsiteX18" fmla="*/ 6321679 w 6321679"/>
                <a:gd name="connsiteY18" fmla="*/ 4651477 h 6521594"/>
                <a:gd name="connsiteX19" fmla="*/ 6321679 w 6321679"/>
                <a:gd name="connsiteY19" fmla="*/ 5523097 h 6521594"/>
                <a:gd name="connsiteX20" fmla="*/ 6024428 w 6321679"/>
                <a:gd name="connsiteY20" fmla="*/ 5754969 h 6521594"/>
                <a:gd name="connsiteX21" fmla="*/ 5702345 w 6321679"/>
                <a:gd name="connsiteY21" fmla="*/ 6000018 h 6521594"/>
                <a:gd name="connsiteX22" fmla="*/ 4988380 w 6321679"/>
                <a:gd name="connsiteY22" fmla="*/ 6506549 h 6521594"/>
                <a:gd name="connsiteX23" fmla="*/ 4961490 w 6321679"/>
                <a:gd name="connsiteY23" fmla="*/ 6521594 h 6521594"/>
                <a:gd name="connsiteX24" fmla="*/ 2011326 w 6321679"/>
                <a:gd name="connsiteY24" fmla="*/ 6521594 h 6521594"/>
                <a:gd name="connsiteX25" fmla="*/ 1982893 w 6321679"/>
                <a:gd name="connsiteY25" fmla="*/ 6505768 h 6521594"/>
                <a:gd name="connsiteX26" fmla="*/ 824149 w 6321679"/>
                <a:gd name="connsiteY26" fmla="*/ 5358682 h 6521594"/>
                <a:gd name="connsiteX27" fmla="*/ 0 w 6321679"/>
                <a:gd name="connsiteY27" fmla="*/ 3630075 h 6521594"/>
                <a:gd name="connsiteX28" fmla="*/ 4150102 w 6321679"/>
                <a:gd name="connsiteY28"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6321679" h="6521594">
                  <a:moveTo>
                    <a:pt x="4150102" y="0"/>
                  </a:moveTo>
                  <a:cubicBezTo>
                    <a:pt x="4918148" y="0"/>
                    <a:pt x="5569597" y="228540"/>
                    <a:pt x="6083891" y="619943"/>
                  </a:cubicBezTo>
                  <a:lnTo>
                    <a:pt x="6321679" y="822247"/>
                  </a:lnTo>
                  <a:lnTo>
                    <a:pt x="6321679" y="1866928"/>
                  </a:lnTo>
                  <a:lnTo>
                    <a:pt x="6212358" y="1689281"/>
                  </a:lnTo>
                  <a:cubicBezTo>
                    <a:pt x="6161484" y="1615222"/>
                    <a:pt x="6107295" y="1544427"/>
                    <a:pt x="6049880" y="1477173"/>
                  </a:cubicBezTo>
                  <a:cubicBezTo>
                    <a:pt x="5825135" y="1214018"/>
                    <a:pt x="5555573" y="1009470"/>
                    <a:pt x="5248663" y="869327"/>
                  </a:cubicBezTo>
                  <a:cubicBezTo>
                    <a:pt x="4921178" y="719909"/>
                    <a:pt x="4551627" y="644042"/>
                    <a:pt x="4150102" y="644042"/>
                  </a:cubicBezTo>
                  <a:cubicBezTo>
                    <a:pt x="3724203" y="644042"/>
                    <a:pt x="3292799" y="725448"/>
                    <a:pt x="2867946" y="886459"/>
                  </a:cubicBezTo>
                  <a:cubicBezTo>
                    <a:pt x="2454234" y="1042832"/>
                    <a:pt x="2060440" y="1273141"/>
                    <a:pt x="1728892" y="1552397"/>
                  </a:cubicBezTo>
                  <a:cubicBezTo>
                    <a:pt x="1391580" y="1836419"/>
                    <a:pt x="1126473" y="2159600"/>
                    <a:pt x="941043" y="2512664"/>
                  </a:cubicBezTo>
                  <a:cubicBezTo>
                    <a:pt x="751551" y="2873583"/>
                    <a:pt x="655362" y="3249575"/>
                    <a:pt x="655362" y="3630204"/>
                  </a:cubicBezTo>
                  <a:cubicBezTo>
                    <a:pt x="655362" y="4013537"/>
                    <a:pt x="808817" y="4237405"/>
                    <a:pt x="1128177" y="4667883"/>
                  </a:cubicBezTo>
                  <a:cubicBezTo>
                    <a:pt x="1205232" y="4771702"/>
                    <a:pt x="1284908" y="4879129"/>
                    <a:pt x="1366419" y="4997246"/>
                  </a:cubicBezTo>
                  <a:cubicBezTo>
                    <a:pt x="1989282" y="5899677"/>
                    <a:pt x="2657880" y="6284685"/>
                    <a:pt x="3601937" y="6284685"/>
                  </a:cubicBezTo>
                  <a:cubicBezTo>
                    <a:pt x="4221523" y="6284685"/>
                    <a:pt x="4676122" y="5971036"/>
                    <a:pt x="5298985" y="5492643"/>
                  </a:cubicBezTo>
                  <a:cubicBezTo>
                    <a:pt x="5368571" y="5439187"/>
                    <a:pt x="5438156" y="5386375"/>
                    <a:pt x="5505513" y="5335367"/>
                  </a:cubicBezTo>
                  <a:cubicBezTo>
                    <a:pt x="5779335" y="5127761"/>
                    <a:pt x="6041730" y="4928776"/>
                    <a:pt x="6252618" y="4722492"/>
                  </a:cubicBezTo>
                  <a:lnTo>
                    <a:pt x="6321679" y="4651477"/>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Freeform: Shape 21">
              <a:extLst>
                <a:ext uri="{FF2B5EF4-FFF2-40B4-BE49-F238E27FC236}">
                  <a16:creationId xmlns:a16="http://schemas.microsoft.com/office/drawing/2014/main" id="{A66409EC-9CC3-482A-A4A5-54ED092B3F22}"/>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870322" y="353119"/>
              <a:ext cx="6321679" cy="6521594"/>
            </a:xfrm>
            <a:custGeom>
              <a:avLst/>
              <a:gdLst>
                <a:gd name="connsiteX0" fmla="*/ 4150102 w 6321679"/>
                <a:gd name="connsiteY0" fmla="*/ 0 h 6521594"/>
                <a:gd name="connsiteX1" fmla="*/ 6083891 w 6321679"/>
                <a:gd name="connsiteY1" fmla="*/ 619943 h 6521594"/>
                <a:gd name="connsiteX2" fmla="*/ 6321679 w 6321679"/>
                <a:gd name="connsiteY2" fmla="*/ 822247 h 6521594"/>
                <a:gd name="connsiteX3" fmla="*/ 6321679 w 6321679"/>
                <a:gd name="connsiteY3" fmla="*/ 2150195 h 6521594"/>
                <a:gd name="connsiteX4" fmla="*/ 6241288 w 6321679"/>
                <a:gd name="connsiteY4" fmla="*/ 1985338 h 6521594"/>
                <a:gd name="connsiteX5" fmla="*/ 5949367 w 6321679"/>
                <a:gd name="connsiteY5" fmla="*/ 1559997 h 6521594"/>
                <a:gd name="connsiteX6" fmla="*/ 5193362 w 6321679"/>
                <a:gd name="connsiteY6" fmla="*/ 986156 h 6521594"/>
                <a:gd name="connsiteX7" fmla="*/ 4150102 w 6321679"/>
                <a:gd name="connsiteY7" fmla="*/ 772850 h 6521594"/>
                <a:gd name="connsiteX8" fmla="*/ 2914861 w 6321679"/>
                <a:gd name="connsiteY8" fmla="*/ 1006637 h 6521594"/>
                <a:gd name="connsiteX9" fmla="*/ 1814073 w 6321679"/>
                <a:gd name="connsiteY9" fmla="*/ 1650163 h 6521594"/>
                <a:gd name="connsiteX10" fmla="*/ 1057412 w 6321679"/>
                <a:gd name="connsiteY10" fmla="*/ 2571657 h 6521594"/>
                <a:gd name="connsiteX11" fmla="*/ 786277 w 6321679"/>
                <a:gd name="connsiteY11" fmla="*/ 3630204 h 6521594"/>
                <a:gd name="connsiteX12" fmla="*/ 1233931 w 6321679"/>
                <a:gd name="connsiteY12" fmla="*/ 4592016 h 6521594"/>
                <a:gd name="connsiteX13" fmla="*/ 1474795 w 6321679"/>
                <a:gd name="connsiteY13" fmla="*/ 4924985 h 6521594"/>
                <a:gd name="connsiteX14" fmla="*/ 2393691 w 6321679"/>
                <a:gd name="connsiteY14" fmla="*/ 5846995 h 6521594"/>
                <a:gd name="connsiteX15" fmla="*/ 3601805 w 6321679"/>
                <a:gd name="connsiteY15" fmla="*/ 6155876 h 6521594"/>
                <a:gd name="connsiteX16" fmla="*/ 4378909 w 6321679"/>
                <a:gd name="connsiteY16" fmla="*/ 5959186 h 6521594"/>
                <a:gd name="connsiteX17" fmla="*/ 5218129 w 6321679"/>
                <a:gd name="connsiteY17" fmla="*/ 5391271 h 6521594"/>
                <a:gd name="connsiteX18" fmla="*/ 5425313 w 6321679"/>
                <a:gd name="connsiteY18" fmla="*/ 5233481 h 6521594"/>
                <a:gd name="connsiteX19" fmla="*/ 6254366 w 6321679"/>
                <a:gd name="connsiteY19" fmla="*/ 4534301 h 6521594"/>
                <a:gd name="connsiteX20" fmla="*/ 6321679 w 6321679"/>
                <a:gd name="connsiteY20" fmla="*/ 4456641 h 6521594"/>
                <a:gd name="connsiteX21" fmla="*/ 6321679 w 6321679"/>
                <a:gd name="connsiteY21" fmla="*/ 5523097 h 6521594"/>
                <a:gd name="connsiteX22" fmla="*/ 6024428 w 6321679"/>
                <a:gd name="connsiteY22" fmla="*/ 5754969 h 6521594"/>
                <a:gd name="connsiteX23" fmla="*/ 5702345 w 6321679"/>
                <a:gd name="connsiteY23" fmla="*/ 6000018 h 6521594"/>
                <a:gd name="connsiteX24" fmla="*/ 4988380 w 6321679"/>
                <a:gd name="connsiteY24" fmla="*/ 6506549 h 6521594"/>
                <a:gd name="connsiteX25" fmla="*/ 4961490 w 6321679"/>
                <a:gd name="connsiteY25" fmla="*/ 6521594 h 6521594"/>
                <a:gd name="connsiteX26" fmla="*/ 2011326 w 6321679"/>
                <a:gd name="connsiteY26" fmla="*/ 6521594 h 6521594"/>
                <a:gd name="connsiteX27" fmla="*/ 1982893 w 6321679"/>
                <a:gd name="connsiteY27" fmla="*/ 6505768 h 6521594"/>
                <a:gd name="connsiteX28" fmla="*/ 824149 w 6321679"/>
                <a:gd name="connsiteY28" fmla="*/ 5358682 h 6521594"/>
                <a:gd name="connsiteX29" fmla="*/ 0 w 6321679"/>
                <a:gd name="connsiteY29" fmla="*/ 3630075 h 6521594"/>
                <a:gd name="connsiteX30" fmla="*/ 4150102 w 6321679"/>
                <a:gd name="connsiteY30" fmla="*/ 0 h 65215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6321679" h="6521594">
                  <a:moveTo>
                    <a:pt x="4150102" y="0"/>
                  </a:moveTo>
                  <a:cubicBezTo>
                    <a:pt x="4918148" y="0"/>
                    <a:pt x="5569597" y="228540"/>
                    <a:pt x="6083891" y="619943"/>
                  </a:cubicBezTo>
                  <a:lnTo>
                    <a:pt x="6321679" y="822247"/>
                  </a:lnTo>
                  <a:lnTo>
                    <a:pt x="6321679" y="2150195"/>
                  </a:lnTo>
                  <a:lnTo>
                    <a:pt x="6241288" y="1985338"/>
                  </a:lnTo>
                  <a:cubicBezTo>
                    <a:pt x="6156788" y="1831195"/>
                    <a:pt x="6059249" y="1688709"/>
                    <a:pt x="5949367" y="1559997"/>
                  </a:cubicBezTo>
                  <a:cubicBezTo>
                    <a:pt x="5737073" y="1311397"/>
                    <a:pt x="5482843" y="1118314"/>
                    <a:pt x="5193362" y="986156"/>
                  </a:cubicBezTo>
                  <a:cubicBezTo>
                    <a:pt x="4883437" y="844596"/>
                    <a:pt x="4532365" y="772850"/>
                    <a:pt x="4150102" y="772850"/>
                  </a:cubicBezTo>
                  <a:cubicBezTo>
                    <a:pt x="3746218" y="772850"/>
                    <a:pt x="3319008" y="853613"/>
                    <a:pt x="2914861" y="1006637"/>
                  </a:cubicBezTo>
                  <a:cubicBezTo>
                    <a:pt x="2515039" y="1157857"/>
                    <a:pt x="2134350" y="1380438"/>
                    <a:pt x="1814073" y="1650163"/>
                  </a:cubicBezTo>
                  <a:cubicBezTo>
                    <a:pt x="1494190" y="1919502"/>
                    <a:pt x="1232622" y="2238173"/>
                    <a:pt x="1057412" y="2571657"/>
                  </a:cubicBezTo>
                  <a:cubicBezTo>
                    <a:pt x="877486" y="2914158"/>
                    <a:pt x="786277" y="3270313"/>
                    <a:pt x="786277" y="3630204"/>
                  </a:cubicBezTo>
                  <a:cubicBezTo>
                    <a:pt x="786277" y="3974121"/>
                    <a:pt x="923483" y="4173646"/>
                    <a:pt x="1233931" y="4592016"/>
                  </a:cubicBezTo>
                  <a:cubicBezTo>
                    <a:pt x="1311641" y="4696736"/>
                    <a:pt x="1391972" y="4805064"/>
                    <a:pt x="1474795" y="4924985"/>
                  </a:cubicBezTo>
                  <a:cubicBezTo>
                    <a:pt x="1767682" y="5349278"/>
                    <a:pt x="2068172" y="5650948"/>
                    <a:pt x="2393691" y="5846995"/>
                  </a:cubicBezTo>
                  <a:cubicBezTo>
                    <a:pt x="2738735" y="6054891"/>
                    <a:pt x="3133971" y="6155876"/>
                    <a:pt x="3601805" y="6155876"/>
                  </a:cubicBezTo>
                  <a:cubicBezTo>
                    <a:pt x="3867305" y="6155876"/>
                    <a:pt x="4114196" y="6093405"/>
                    <a:pt x="4378909" y="5959186"/>
                  </a:cubicBezTo>
                  <a:cubicBezTo>
                    <a:pt x="4650699" y="5821362"/>
                    <a:pt x="4919737" y="5620421"/>
                    <a:pt x="5218129" y="5391271"/>
                  </a:cubicBezTo>
                  <a:cubicBezTo>
                    <a:pt x="5288107" y="5337558"/>
                    <a:pt x="5357824" y="5284617"/>
                    <a:pt x="5425313" y="5233481"/>
                  </a:cubicBezTo>
                  <a:cubicBezTo>
                    <a:pt x="5739037" y="4995556"/>
                    <a:pt x="6037512" y="4769168"/>
                    <a:pt x="6254366" y="4534301"/>
                  </a:cubicBezTo>
                  <a:lnTo>
                    <a:pt x="6321679" y="4456641"/>
                  </a:lnTo>
                  <a:lnTo>
                    <a:pt x="6321679" y="5523097"/>
                  </a:lnTo>
                  <a:lnTo>
                    <a:pt x="6024428" y="5754969"/>
                  </a:lnTo>
                  <a:cubicBezTo>
                    <a:pt x="5918395" y="5835747"/>
                    <a:pt x="5810491" y="5916953"/>
                    <a:pt x="5702345" y="6000018"/>
                  </a:cubicBezTo>
                  <a:cubicBezTo>
                    <a:pt x="5466020" y="6181541"/>
                    <a:pt x="5232938" y="6357503"/>
                    <a:pt x="4988380" y="6506549"/>
                  </a:cubicBezTo>
                  <a:lnTo>
                    <a:pt x="4961490" y="6521594"/>
                  </a:lnTo>
                  <a:lnTo>
                    <a:pt x="2011326" y="6521594"/>
                  </a:lnTo>
                  <a:lnTo>
                    <a:pt x="1982893" y="6505768"/>
                  </a:lnTo>
                  <a:cubicBezTo>
                    <a:pt x="1531799" y="6233999"/>
                    <a:pt x="1157400" y="5841520"/>
                    <a:pt x="824149" y="5358682"/>
                  </a:cubicBezTo>
                  <a:cubicBezTo>
                    <a:pt x="424196" y="4779302"/>
                    <a:pt x="0" y="4381929"/>
                    <a:pt x="0" y="3630075"/>
                  </a:cubicBezTo>
                  <a:cubicBezTo>
                    <a:pt x="0" y="1625174"/>
                    <a:pt x="2089794" y="0"/>
                    <a:pt x="4150102" y="0"/>
                  </a:cubicBezTo>
                  <a:close/>
                </a:path>
              </a:pathLst>
            </a:custGeom>
            <a:gradFill>
              <a:gsLst>
                <a:gs pos="2000">
                  <a:schemeClr val="bg1">
                    <a:alpha val="10000"/>
                  </a:schemeClr>
                </a:gs>
                <a:gs pos="16000">
                  <a:schemeClr val="accent6">
                    <a:alpha val="10000"/>
                  </a:schemeClr>
                </a:gs>
                <a:gs pos="100000">
                  <a:schemeClr val="bg1">
                    <a:alpha val="10000"/>
                  </a:schemeClr>
                </a:gs>
                <a:gs pos="85000">
                  <a:schemeClr val="accent1">
                    <a:alpha val="1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5" name="TextBox 4">
            <a:extLst>
              <a:ext uri="{FF2B5EF4-FFF2-40B4-BE49-F238E27FC236}">
                <a16:creationId xmlns:a16="http://schemas.microsoft.com/office/drawing/2014/main" id="{F02463FF-918A-38B3-F6EB-3F94FFF79BCD}"/>
              </a:ext>
            </a:extLst>
          </p:cNvPr>
          <p:cNvSpPr txBox="1"/>
          <p:nvPr/>
        </p:nvSpPr>
        <p:spPr>
          <a:xfrm>
            <a:off x="331495" y="641551"/>
            <a:ext cx="5533781" cy="1094670"/>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600" kern="1200" dirty="0">
                <a:latin typeface="+mj-lt"/>
                <a:ea typeface="+mj-ea"/>
                <a:cs typeface="+mj-cs"/>
              </a:rPr>
              <a:t> IMPACT– Our approach  </a:t>
            </a:r>
          </a:p>
        </p:txBody>
      </p:sp>
      <p:pic>
        <p:nvPicPr>
          <p:cNvPr id="7" name="Picture 6">
            <a:extLst>
              <a:ext uri="{FF2B5EF4-FFF2-40B4-BE49-F238E27FC236}">
                <a16:creationId xmlns:a16="http://schemas.microsoft.com/office/drawing/2014/main" id="{9276F1C4-FB09-F7BC-DDD0-89F695133971}"/>
              </a:ext>
            </a:extLst>
          </p:cNvPr>
          <p:cNvPicPr>
            <a:picLocks noChangeAspect="1"/>
          </p:cNvPicPr>
          <p:nvPr/>
        </p:nvPicPr>
        <p:blipFill>
          <a:blip r:embed="rId2"/>
          <a:stretch>
            <a:fillRect/>
          </a:stretch>
        </p:blipFill>
        <p:spPr>
          <a:xfrm>
            <a:off x="7245375" y="2499503"/>
            <a:ext cx="4606839" cy="2721463"/>
          </a:xfrm>
          <a:prstGeom prst="rect">
            <a:avLst/>
          </a:prstGeom>
        </p:spPr>
      </p:pic>
    </p:spTree>
    <p:extLst>
      <p:ext uri="{BB962C8B-B14F-4D97-AF65-F5344CB8AC3E}">
        <p14:creationId xmlns:p14="http://schemas.microsoft.com/office/powerpoint/2010/main" val="369547903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054fb6f4-45d5-4f8f-9906-37fd3b19816c">
      <Terms xmlns="http://schemas.microsoft.com/office/infopath/2007/PartnerControls"/>
    </lcf76f155ced4ddcb4097134ff3c332f>
    <TaxCatchAll xmlns="2593daae-bf53-40a4-a152-03dba42a1c98"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8D27F78453FB494F9D45D0F11F8CAE44" ma:contentTypeVersion="18" ma:contentTypeDescription="Create a new document." ma:contentTypeScope="" ma:versionID="75b619b5abdcd6bf54f6d4393007418d">
  <xsd:schema xmlns:xsd="http://www.w3.org/2001/XMLSchema" xmlns:xs="http://www.w3.org/2001/XMLSchema" xmlns:p="http://schemas.microsoft.com/office/2006/metadata/properties" xmlns:ns2="054fb6f4-45d5-4f8f-9906-37fd3b19816c" xmlns:ns3="2593daae-bf53-40a4-a152-03dba42a1c98" targetNamespace="http://schemas.microsoft.com/office/2006/metadata/properties" ma:root="true" ma:fieldsID="31b6688917ee81f0a62cf012f7f16f9d" ns2:_="" ns3:_="">
    <xsd:import namespace="054fb6f4-45d5-4f8f-9906-37fd3b19816c"/>
    <xsd:import namespace="2593daae-bf53-40a4-a152-03dba42a1c98"/>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OCR" minOccurs="0"/>
                <xsd:element ref="ns2:MediaServiceGenerationTime" minOccurs="0"/>
                <xsd:element ref="ns2:MediaServiceEventHashCode" minOccurs="0"/>
                <xsd:element ref="ns2:MediaServiceDateTaken" minOccurs="0"/>
                <xsd:element ref="ns2:MediaServiceAutoKeyPoints" minOccurs="0"/>
                <xsd:element ref="ns2:MediaServiceKeyPoints" minOccurs="0"/>
                <xsd:element ref="ns2:MediaServiceLocation" minOccurs="0"/>
                <xsd:element ref="ns2:MediaLengthInSeconds" minOccurs="0"/>
                <xsd:element ref="ns2:lcf76f155ced4ddcb4097134ff3c332f" minOccurs="0"/>
                <xsd:element ref="ns3:TaxCatchAll"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4fb6f4-45d5-4f8f-9906-37fd3b19816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2" nillable="true" ma:displayName="Extracted Text" ma:internalName="MediaServiceOCR" ma:readOnly="true">
      <xsd:simpleType>
        <xsd:restriction base="dms:Note">
          <xsd:maxLength value="255"/>
        </xsd:restriction>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ServiceLocation" ma:index="18" nillable="true" ma:displayName="Location" ma:internalName="MediaServiceLocation" ma:readOnly="true">
      <xsd:simpleType>
        <xsd:restriction base="dms:Text"/>
      </xsd:simpleType>
    </xsd:element>
    <xsd:element name="MediaLengthInSeconds" ma:index="19" nillable="true" ma:displayName="Length (seconds)"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2e895b9d-cc94-4414-96b2-f5f233899ced" ma:termSetId="09814cd3-568e-fe90-9814-8d621ff8fb84" ma:anchorId="fba54fb3-c3e1-fe81-a776-ca4b69148c4d" ma:open="true" ma:isKeyword="false">
      <xsd:complexType>
        <xsd:sequence>
          <xsd:element ref="pc:Terms" minOccurs="0" maxOccurs="1"/>
        </xsd:sequence>
      </xsd:complexType>
    </xsd:element>
    <xsd:element name="MediaServiceSearchProperties" ma:index="23" nillable="true" ma:displayName="MediaServiceSearchProperties" ma:hidden="true" ma:internalName="MediaServiceSearchProperties" ma:readOnly="true">
      <xsd:simpleType>
        <xsd:restriction base="dms:Note"/>
      </xsd:simpleType>
    </xsd:element>
    <xsd:element name="MediaServiceObjectDetectorVersions" ma:index="24" nillable="true" ma:displayName="MediaServiceObjectDetectorVersions" ma:description=""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2593daae-bf53-40a4-a152-03dba42a1c98"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8d9033bc-99b2-4a70-87d2-695598347a30}" ma:internalName="TaxCatchAll" ma:showField="CatchAllData" ma:web="2593daae-bf53-40a4-a152-03dba42a1c9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099807C-1513-4FBF-B442-1D5B59986E1C}">
  <ds:schemaRefs>
    <ds:schemaRef ds:uri="http://schemas.microsoft.com/office/2006/documentManagement/types"/>
    <ds:schemaRef ds:uri="http://schemas.openxmlformats.org/package/2006/metadata/core-properties"/>
    <ds:schemaRef ds:uri="054fb6f4-45d5-4f8f-9906-37fd3b19816c"/>
    <ds:schemaRef ds:uri="http://purl.org/dc/elements/1.1/"/>
    <ds:schemaRef ds:uri="http://purl.org/dc/terms/"/>
    <ds:schemaRef ds:uri="http://schemas.microsoft.com/office/2006/metadata/properties"/>
    <ds:schemaRef ds:uri="2593daae-bf53-40a4-a152-03dba42a1c98"/>
    <ds:schemaRef ds:uri="http://schemas.microsoft.com/office/infopath/2007/PartnerControls"/>
    <ds:schemaRef ds:uri="http://www.w3.org/XML/1998/namespace"/>
    <ds:schemaRef ds:uri="http://purl.org/dc/dcmitype/"/>
  </ds:schemaRefs>
</ds:datastoreItem>
</file>

<file path=customXml/itemProps2.xml><?xml version="1.0" encoding="utf-8"?>
<ds:datastoreItem xmlns:ds="http://schemas.openxmlformats.org/officeDocument/2006/customXml" ds:itemID="{E06E87E3-9F7A-4119-965C-A6F4E68B6B8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4fb6f4-45d5-4f8f-9906-37fd3b19816c"/>
    <ds:schemaRef ds:uri="2593daae-bf53-40a4-a152-03dba42a1c9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00D32EE3-F155-43AE-9B8B-8D820D59C93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169</TotalTime>
  <Words>1101</Words>
  <Application>Microsoft Office PowerPoint</Application>
  <PresentationFormat>Widescreen</PresentationFormat>
  <Paragraphs>64</Paragraphs>
  <Slides>8</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8</vt:i4>
      </vt:variant>
    </vt:vector>
  </HeadingPairs>
  <TitlesOfParts>
    <vt:vector size="13" baseType="lpstr">
      <vt:lpstr>Aptos</vt:lpstr>
      <vt:lpstr>Aptos Display</vt:lpstr>
      <vt:lpstr>Arial</vt:lpstr>
      <vt:lpstr>Maiandra GD</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Michelle Powell - Headteacher</dc:creator>
  <cp:lastModifiedBy>Michelle Powell - Headteacher</cp:lastModifiedBy>
  <cp:revision>4</cp:revision>
  <dcterms:created xsi:type="dcterms:W3CDTF">2024-05-30T11:57:57Z</dcterms:created>
  <dcterms:modified xsi:type="dcterms:W3CDTF">2024-07-14T15:52:35Z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0x0101008D27F78453FB494F9D45D0F11F8CAE44</vt:lpwstr>
  </property>
  <property fmtid="{D5CDD505-2E9C-101B-9397-08002B2CF9AE}" pid="3" name="MediaServiceImageTags">
    <vt:lpwstr/>
  </property>
</Properties>
</file>